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6" r:id="rId19"/>
    <p:sldId id="277" r:id="rId20"/>
    <p:sldId id="275" r:id="rId21"/>
    <p:sldId id="273" r:id="rId22"/>
    <p:sldId id="274" r:id="rId23"/>
    <p:sldId id="27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42693" y="2552044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err="1"/>
              <a:t>Электрмен</a:t>
            </a:r>
            <a:r>
              <a:rPr lang="ru-RU" sz="3200" dirty="0"/>
              <a:t> </a:t>
            </a:r>
            <a:r>
              <a:rPr lang="ru-RU" sz="3200" dirty="0" err="1"/>
              <a:t>жабдықтау</a:t>
            </a:r>
            <a:r>
              <a:rPr lang="ru-RU" sz="3200" dirty="0"/>
              <a:t> </a:t>
            </a:r>
            <a:r>
              <a:rPr lang="ru-RU" sz="3200" dirty="0" err="1"/>
              <a:t>жүйесін</a:t>
            </a:r>
            <a:r>
              <a:rPr lang="ru-RU" sz="3200" dirty="0"/>
              <a:t> </a:t>
            </a:r>
            <a:r>
              <a:rPr lang="ru-RU" sz="3200" dirty="0" err="1"/>
              <a:t>басқаруды</a:t>
            </a:r>
            <a:r>
              <a:rPr lang="ru-RU" sz="3200" dirty="0"/>
              <a:t> </a:t>
            </a:r>
            <a:r>
              <a:rPr lang="ru-RU" sz="3200" dirty="0" err="1"/>
              <a:t>ұйымдастыру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788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63639"/>
            <a:ext cx="8596668" cy="55777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dirty="0" err="1" smtClean="0"/>
              <a:t>Электрмен</a:t>
            </a:r>
            <a:r>
              <a:rPr lang="ru-RU" sz="2800" dirty="0" smtClean="0"/>
              <a:t> </a:t>
            </a:r>
            <a:r>
              <a:rPr lang="ru-RU" sz="2800" dirty="0" err="1"/>
              <a:t>жабдықтау</a:t>
            </a:r>
            <a:r>
              <a:rPr lang="ru-RU" sz="2800" dirty="0"/>
              <a:t> </a:t>
            </a:r>
            <a:r>
              <a:rPr lang="ru-RU" sz="2800" dirty="0" err="1"/>
              <a:t>жүйесі</a:t>
            </a:r>
            <a:r>
              <a:rPr lang="ru-RU" sz="2800" dirty="0"/>
              <a:t> (СЭС) </a:t>
            </a:r>
            <a:r>
              <a:rPr lang="ru-RU" sz="2800" dirty="0" err="1"/>
              <a:t>тұтынушыларды</a:t>
            </a:r>
            <a:r>
              <a:rPr lang="ru-RU" sz="2800" dirty="0"/>
              <a:t> </a:t>
            </a:r>
            <a:r>
              <a:rPr lang="ru-RU" sz="2800" dirty="0" err="1"/>
              <a:t>электр</a:t>
            </a:r>
            <a:r>
              <a:rPr lang="ru-RU" sz="2800" dirty="0"/>
              <a:t> </a:t>
            </a:r>
            <a:r>
              <a:rPr lang="ru-RU" sz="2800" dirty="0" err="1"/>
              <a:t>энергиясымен</a:t>
            </a:r>
            <a:r>
              <a:rPr lang="ru-RU" sz="2800" dirty="0"/>
              <a:t> </a:t>
            </a:r>
            <a:r>
              <a:rPr lang="ru-RU" sz="2800" dirty="0" err="1"/>
              <a:t>қамтамасыз</a:t>
            </a:r>
            <a:r>
              <a:rPr lang="ru-RU" sz="2800" dirty="0"/>
              <a:t> </a:t>
            </a:r>
            <a:r>
              <a:rPr lang="ru-RU" sz="2800" dirty="0" err="1"/>
              <a:t>етуге</a:t>
            </a:r>
            <a:r>
              <a:rPr lang="ru-RU" sz="2800" dirty="0"/>
              <a:t> </a:t>
            </a:r>
            <a:r>
              <a:rPr lang="ru-RU" sz="2800" dirty="0" err="1"/>
              <a:t>арналған</a:t>
            </a:r>
            <a:r>
              <a:rPr lang="ru-RU" sz="2800" dirty="0"/>
              <a:t> </a:t>
            </a:r>
            <a:r>
              <a:rPr lang="ru-RU" sz="2800" dirty="0" err="1"/>
              <a:t>электр</a:t>
            </a:r>
            <a:r>
              <a:rPr lang="ru-RU" sz="2800" dirty="0"/>
              <a:t> </a:t>
            </a:r>
            <a:r>
              <a:rPr lang="ru-RU" sz="2800" dirty="0" err="1"/>
              <a:t>қондырғыларының</a:t>
            </a:r>
            <a:r>
              <a:rPr lang="ru-RU" sz="2800" dirty="0"/>
              <a:t> </a:t>
            </a:r>
            <a:r>
              <a:rPr lang="ru-RU" sz="2800" dirty="0" err="1"/>
              <a:t>жиынтығы</a:t>
            </a:r>
            <a:r>
              <a:rPr lang="ru-RU" sz="2800" dirty="0"/>
              <a:t> </a:t>
            </a:r>
            <a:r>
              <a:rPr lang="ru-RU" sz="2800" dirty="0" err="1"/>
              <a:t>деп</a:t>
            </a:r>
            <a:r>
              <a:rPr lang="ru-RU" sz="2800" dirty="0"/>
              <a:t> </a:t>
            </a:r>
            <a:r>
              <a:rPr lang="ru-RU" sz="2800" dirty="0" err="1"/>
              <a:t>аталады</a:t>
            </a:r>
            <a:r>
              <a:rPr lang="ru-RU" sz="2800" dirty="0"/>
              <a:t> [1].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	</a:t>
            </a:r>
            <a:r>
              <a:rPr lang="ru-RU" sz="2800" dirty="0" err="1" smtClean="0"/>
              <a:t>Ол</a:t>
            </a:r>
            <a:r>
              <a:rPr lang="ru-RU" sz="2800" dirty="0" smtClean="0"/>
              <a:t> </a:t>
            </a:r>
            <a:r>
              <a:rPr lang="ru-RU" sz="2800" dirty="0" err="1"/>
              <a:t>электр</a:t>
            </a:r>
            <a:r>
              <a:rPr lang="ru-RU" sz="2800" dirty="0"/>
              <a:t> </a:t>
            </a:r>
            <a:r>
              <a:rPr lang="ru-RU" sz="2800" dirty="0" err="1"/>
              <a:t>энергиясын</a:t>
            </a:r>
            <a:r>
              <a:rPr lang="ru-RU" sz="2800" dirty="0"/>
              <a:t> </a:t>
            </a:r>
            <a:r>
              <a:rPr lang="ru-RU" sz="2800" dirty="0" err="1"/>
              <a:t>өндірудің</a:t>
            </a:r>
            <a:r>
              <a:rPr lang="ru-RU" sz="2800" dirty="0"/>
              <a:t>, </a:t>
            </a:r>
            <a:r>
              <a:rPr lang="ru-RU" sz="2800" dirty="0" err="1"/>
              <a:t>берудің</a:t>
            </a:r>
            <a:r>
              <a:rPr lang="ru-RU" sz="2800" dirty="0"/>
              <a:t>, </a:t>
            </a:r>
            <a:r>
              <a:rPr lang="ru-RU" sz="2800" dirty="0" err="1"/>
              <a:t>таратудың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тұтынудың</a:t>
            </a:r>
            <a:r>
              <a:rPr lang="ru-RU" sz="2800" dirty="0"/>
              <a:t> </a:t>
            </a:r>
            <a:r>
              <a:rPr lang="ru-RU" sz="2800" dirty="0" err="1"/>
              <a:t>бірыңғай</a:t>
            </a:r>
            <a:r>
              <a:rPr lang="ru-RU" sz="2800" dirty="0"/>
              <a:t> </a:t>
            </a:r>
            <a:r>
              <a:rPr lang="ru-RU" sz="2800" dirty="0" err="1"/>
              <a:t>процесін</a:t>
            </a:r>
            <a:r>
              <a:rPr lang="ru-RU" sz="2800" dirty="0"/>
              <a:t> </a:t>
            </a:r>
            <a:r>
              <a:rPr lang="ru-RU" sz="2800" dirty="0" err="1"/>
              <a:t>жүзеге</a:t>
            </a:r>
            <a:r>
              <a:rPr lang="ru-RU" sz="2800" dirty="0"/>
              <a:t> </a:t>
            </a:r>
            <a:r>
              <a:rPr lang="ru-RU" sz="2800" dirty="0" err="1"/>
              <a:t>асырады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 smtClean="0"/>
              <a:t>	</a:t>
            </a:r>
            <a:r>
              <a:rPr lang="ru-RU" sz="2800" dirty="0" err="1" smtClean="0"/>
              <a:t>Электрмен</a:t>
            </a:r>
            <a:r>
              <a:rPr lang="ru-RU" sz="2800" dirty="0" smtClean="0"/>
              <a:t> </a:t>
            </a:r>
            <a:r>
              <a:rPr lang="ru-RU" sz="2800" dirty="0" err="1"/>
              <a:t>жабдықтау</a:t>
            </a:r>
            <a:r>
              <a:rPr lang="ru-RU" sz="2800" dirty="0"/>
              <a:t> </a:t>
            </a:r>
            <a:r>
              <a:rPr lang="ru-RU" sz="2800" dirty="0" err="1"/>
              <a:t>жүйелері-бұл</a:t>
            </a:r>
            <a:r>
              <a:rPr lang="ru-RU" sz="2800" dirty="0"/>
              <a:t> </a:t>
            </a:r>
            <a:r>
              <a:rPr lang="ru-RU" sz="2800" dirty="0" err="1"/>
              <a:t>күрделі</a:t>
            </a:r>
            <a:r>
              <a:rPr lang="ru-RU" sz="2800" dirty="0"/>
              <a:t> </a:t>
            </a:r>
            <a:r>
              <a:rPr lang="ru-RU" sz="2800" dirty="0" err="1"/>
              <a:t>өндірістік</a:t>
            </a:r>
            <a:r>
              <a:rPr lang="ru-RU" sz="2800" dirty="0"/>
              <a:t> </a:t>
            </a:r>
            <a:r>
              <a:rPr lang="ru-RU" sz="2800" dirty="0" err="1"/>
              <a:t>кешен</a:t>
            </a:r>
            <a:r>
              <a:rPr lang="ru-RU" sz="2800" dirty="0"/>
              <a:t>, </a:t>
            </a:r>
            <a:r>
              <a:rPr lang="ru-RU" sz="2800" dirty="0" err="1"/>
              <a:t>оның</a:t>
            </a:r>
            <a:r>
              <a:rPr lang="ru-RU" sz="2800" dirty="0"/>
              <a:t> </a:t>
            </a:r>
            <a:r>
              <a:rPr lang="ru-RU" sz="2800" dirty="0" err="1"/>
              <a:t>барлық</a:t>
            </a:r>
            <a:r>
              <a:rPr lang="ru-RU" sz="2800" dirty="0"/>
              <a:t> </a:t>
            </a:r>
            <a:r>
              <a:rPr lang="ru-RU" sz="2800" dirty="0" err="1"/>
              <a:t>элементтері</a:t>
            </a:r>
            <a:r>
              <a:rPr lang="ru-RU" sz="2800" dirty="0"/>
              <a:t> </a:t>
            </a:r>
            <a:r>
              <a:rPr lang="ru-RU" sz="2800" dirty="0" err="1"/>
              <a:t>бірыңғай</a:t>
            </a:r>
            <a:r>
              <a:rPr lang="ru-RU" sz="2800" dirty="0"/>
              <a:t> </a:t>
            </a:r>
            <a:r>
              <a:rPr lang="ru-RU" sz="2800" dirty="0" err="1"/>
              <a:t>өндірістік</a:t>
            </a:r>
            <a:r>
              <a:rPr lang="ru-RU" sz="2800" dirty="0"/>
              <a:t> </a:t>
            </a:r>
            <a:r>
              <a:rPr lang="ru-RU" sz="2800" dirty="0" err="1"/>
              <a:t>процеске</a:t>
            </a:r>
            <a:r>
              <a:rPr lang="ru-RU" sz="2800" dirty="0"/>
              <a:t> </a:t>
            </a:r>
            <a:r>
              <a:rPr lang="ru-RU" sz="2800" dirty="0" err="1"/>
              <a:t>қатысады</a:t>
            </a:r>
            <a:r>
              <a:rPr lang="ru-RU" sz="2800" dirty="0"/>
              <a:t>, </a:t>
            </a:r>
            <a:r>
              <a:rPr lang="ru-RU" sz="2800" dirty="0" err="1"/>
              <a:t>оның</a:t>
            </a:r>
            <a:r>
              <a:rPr lang="ru-RU" sz="2800" dirty="0"/>
              <a:t> </a:t>
            </a:r>
            <a:r>
              <a:rPr lang="ru-RU" sz="2800" dirty="0" err="1"/>
              <a:t>негізгі</a:t>
            </a:r>
            <a:r>
              <a:rPr lang="ru-RU" sz="2800" dirty="0"/>
              <a:t> </a:t>
            </a:r>
            <a:r>
              <a:rPr lang="ru-RU" sz="2800" dirty="0" err="1"/>
              <a:t>ерекшеліктері</a:t>
            </a:r>
            <a:r>
              <a:rPr lang="ru-RU" sz="2800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3710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7883"/>
            <a:ext cx="8596668" cy="5603480"/>
          </a:xfrm>
        </p:spPr>
        <p:txBody>
          <a:bodyPr>
            <a:normAutofit/>
          </a:bodyPr>
          <a:lstStyle/>
          <a:p>
            <a:r>
              <a:rPr lang="ru-RU" sz="2800" dirty="0"/>
              <a:t>1. </a:t>
            </a:r>
            <a:r>
              <a:rPr lang="ru-RU" sz="2800" dirty="0" err="1"/>
              <a:t>Құбылыстардың</a:t>
            </a:r>
            <a:r>
              <a:rPr lang="ru-RU" sz="2800" dirty="0"/>
              <a:t> </a:t>
            </a:r>
            <a:r>
              <a:rPr lang="ru-RU" sz="2800" dirty="0" err="1"/>
              <a:t>жылдамдығы-электр</a:t>
            </a:r>
            <a:r>
              <a:rPr lang="ru-RU" sz="2800" dirty="0"/>
              <a:t> </a:t>
            </a:r>
            <a:r>
              <a:rPr lang="ru-RU" sz="2800" dirty="0" err="1"/>
              <a:t>энергиясын</a:t>
            </a:r>
            <a:r>
              <a:rPr lang="ru-RU" sz="2800" dirty="0"/>
              <a:t> </a:t>
            </a:r>
            <a:r>
              <a:rPr lang="ru-RU" sz="2800" dirty="0" err="1"/>
              <a:t>өндірудің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оны </a:t>
            </a:r>
            <a:r>
              <a:rPr lang="ru-RU" sz="2800" dirty="0" err="1"/>
              <a:t>тұтынудың</a:t>
            </a:r>
            <a:r>
              <a:rPr lang="ru-RU" sz="2800" dirty="0"/>
              <a:t> </a:t>
            </a:r>
            <a:r>
              <a:rPr lang="ru-RU" sz="2800" dirty="0" err="1"/>
              <a:t>бір</a:t>
            </a:r>
            <a:r>
              <a:rPr lang="ru-RU" sz="2800" dirty="0"/>
              <a:t> </a:t>
            </a:r>
            <a:r>
              <a:rPr lang="ru-RU" sz="2800" dirty="0" err="1"/>
              <a:t>мезгілде</a:t>
            </a:r>
            <a:r>
              <a:rPr lang="ru-RU" sz="2800" dirty="0"/>
              <a:t> </a:t>
            </a:r>
            <a:r>
              <a:rPr lang="ru-RU" sz="2800" dirty="0" err="1"/>
              <a:t>болуы</a:t>
            </a:r>
            <a:r>
              <a:rPr lang="ru-RU" sz="2800" dirty="0"/>
              <a:t>.</a:t>
            </a:r>
          </a:p>
          <a:p>
            <a:r>
              <a:rPr lang="ru-RU" sz="2800" dirty="0"/>
              <a:t>2. </a:t>
            </a:r>
            <a:r>
              <a:rPr lang="ru-RU" sz="2800" dirty="0" err="1"/>
              <a:t>Авариялық</a:t>
            </a:r>
            <a:r>
              <a:rPr lang="ru-RU" sz="2800" dirty="0"/>
              <a:t> </a:t>
            </a:r>
            <a:r>
              <a:rPr lang="ru-RU" sz="2800" dirty="0" err="1"/>
              <a:t>сипаттағы</a:t>
            </a:r>
            <a:r>
              <a:rPr lang="ru-RU" sz="2800" dirty="0"/>
              <a:t> </a:t>
            </a:r>
            <a:r>
              <a:rPr lang="ru-RU" sz="2800" dirty="0" err="1"/>
              <a:t>зақымданулардың</a:t>
            </a:r>
            <a:r>
              <a:rPr lang="ru-RU" sz="2800" dirty="0"/>
              <a:t> - </a:t>
            </a:r>
            <a:r>
              <a:rPr lang="ru-RU" sz="2800" dirty="0" err="1"/>
              <a:t>қысқа</a:t>
            </a:r>
            <a:r>
              <a:rPr lang="ru-RU" sz="2800" dirty="0"/>
              <a:t> </a:t>
            </a:r>
            <a:r>
              <a:rPr lang="ru-RU" sz="2800" dirty="0" err="1"/>
              <a:t>тұйықталулардың</a:t>
            </a:r>
            <a:r>
              <a:rPr lang="ru-RU" sz="2800" dirty="0"/>
              <a:t> (ҚТ) </a:t>
            </a:r>
            <a:r>
              <a:rPr lang="ru-RU" sz="2800" dirty="0" err="1"/>
              <a:t>немесе</a:t>
            </a:r>
            <a:r>
              <a:rPr lang="ru-RU" sz="2800" dirty="0"/>
              <a:t> </a:t>
            </a:r>
            <a:r>
              <a:rPr lang="ru-RU" sz="2800" dirty="0" err="1"/>
              <a:t>электр</a:t>
            </a:r>
            <a:r>
              <a:rPr lang="ru-RU" sz="2800" dirty="0"/>
              <a:t> </a:t>
            </a:r>
            <a:r>
              <a:rPr lang="ru-RU" sz="2800" dirty="0" err="1"/>
              <a:t>қондырғыларындағы</a:t>
            </a:r>
            <a:r>
              <a:rPr lang="ru-RU" sz="2800" dirty="0"/>
              <a:t> </a:t>
            </a:r>
            <a:r>
              <a:rPr lang="ru-RU" sz="2800" dirty="0" err="1"/>
              <a:t>өзге</a:t>
            </a:r>
            <a:r>
              <a:rPr lang="ru-RU" sz="2800" dirty="0"/>
              <a:t> де </a:t>
            </a:r>
            <a:r>
              <a:rPr lang="ru-RU" sz="2800" dirty="0" err="1"/>
              <a:t>зақымданулардың</a:t>
            </a:r>
            <a:r>
              <a:rPr lang="ru-RU" sz="2800" dirty="0"/>
              <a:t> </a:t>
            </a:r>
            <a:r>
              <a:rPr lang="ru-RU" sz="2800" dirty="0" err="1"/>
              <a:t>сөзсіздігі</a:t>
            </a:r>
            <a:r>
              <a:rPr lang="ru-RU" sz="2800" dirty="0"/>
              <a:t>.</a:t>
            </a:r>
          </a:p>
          <a:p>
            <a:r>
              <a:rPr lang="ru-RU" sz="2800" dirty="0"/>
              <a:t>3. </a:t>
            </a:r>
            <a:r>
              <a:rPr lang="ru-RU" sz="2800" dirty="0" err="1"/>
              <a:t>Белсенді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реактивті</a:t>
            </a:r>
            <a:r>
              <a:rPr lang="ru-RU" sz="2800" dirty="0"/>
              <a:t> </a:t>
            </a:r>
            <a:r>
              <a:rPr lang="ru-RU" sz="2800" dirty="0" err="1"/>
              <a:t>қуаттың</a:t>
            </a:r>
            <a:r>
              <a:rPr lang="ru-RU" sz="2800" dirty="0"/>
              <a:t> </a:t>
            </a:r>
            <a:r>
              <a:rPr lang="ru-RU" sz="2800" dirty="0" err="1"/>
              <a:t>тапшылығына</a:t>
            </a:r>
            <a:r>
              <a:rPr lang="ru-RU" sz="2800" dirty="0"/>
              <a:t> </a:t>
            </a:r>
            <a:r>
              <a:rPr lang="ru-RU" sz="2800" dirty="0" err="1"/>
              <a:t>немесе</a:t>
            </a:r>
            <a:r>
              <a:rPr lang="ru-RU" sz="2800" dirty="0"/>
              <a:t> </a:t>
            </a:r>
            <a:r>
              <a:rPr lang="ru-RU" sz="2800" dirty="0" err="1"/>
              <a:t>асып</a:t>
            </a:r>
            <a:r>
              <a:rPr lang="ru-RU" sz="2800" dirty="0"/>
              <a:t> </a:t>
            </a:r>
            <a:r>
              <a:rPr lang="ru-RU" sz="2800" dirty="0" err="1"/>
              <a:t>кетуіне</a:t>
            </a:r>
            <a:r>
              <a:rPr lang="ru-RU" sz="2800" dirty="0"/>
              <a:t> </a:t>
            </a:r>
            <a:r>
              <a:rPr lang="ru-RU" sz="2800" dirty="0" err="1"/>
              <a:t>әкелетін</a:t>
            </a:r>
            <a:r>
              <a:rPr lang="ru-RU" sz="2800" dirty="0"/>
              <a:t> </a:t>
            </a:r>
            <a:r>
              <a:rPr lang="ru-RU" sz="2800" dirty="0" err="1"/>
              <a:t>электр</a:t>
            </a:r>
            <a:r>
              <a:rPr lang="ru-RU" sz="2800" dirty="0"/>
              <a:t> </a:t>
            </a:r>
            <a:r>
              <a:rPr lang="ru-RU" sz="2800" dirty="0" err="1"/>
              <a:t>тұтыну</a:t>
            </a:r>
            <a:r>
              <a:rPr lang="ru-RU" sz="2800" dirty="0"/>
              <a:t> </a:t>
            </a:r>
            <a:r>
              <a:rPr lang="ru-RU" sz="2800" dirty="0" err="1"/>
              <a:t>режимінің</a:t>
            </a:r>
            <a:r>
              <a:rPr lang="ru-RU" sz="2800" dirty="0"/>
              <a:t> </a:t>
            </a:r>
            <a:r>
              <a:rPr lang="ru-RU" sz="2800" dirty="0" err="1"/>
              <a:t>өзгеруі</a:t>
            </a:r>
            <a:r>
              <a:rPr lang="ru-RU" sz="2800" dirty="0"/>
              <a:t>, </a:t>
            </a:r>
            <a:r>
              <a:rPr lang="ru-RU" sz="2800" dirty="0" err="1"/>
              <a:t>нәтижесінде</a:t>
            </a:r>
            <a:r>
              <a:rPr lang="ru-RU" sz="2800" dirty="0"/>
              <a:t> </a:t>
            </a:r>
            <a:r>
              <a:rPr lang="ru-RU" sz="2800" dirty="0" err="1"/>
              <a:t>кернеу</a:t>
            </a:r>
            <a:r>
              <a:rPr lang="ru-RU" sz="2800" dirty="0"/>
              <a:t>, </a:t>
            </a:r>
            <a:r>
              <a:rPr lang="ru-RU" sz="2800" dirty="0" err="1"/>
              <a:t>жиілік</a:t>
            </a:r>
            <a:r>
              <a:rPr lang="ru-RU" sz="2800" dirty="0"/>
              <a:t>, СЭС </a:t>
            </a:r>
            <a:r>
              <a:rPr lang="ru-RU" sz="2800" dirty="0" err="1"/>
              <a:t>элементтеріне</a:t>
            </a:r>
            <a:r>
              <a:rPr lang="ru-RU" sz="2800" dirty="0"/>
              <a:t> </a:t>
            </a:r>
            <a:r>
              <a:rPr lang="ru-RU" sz="2800" dirty="0" err="1"/>
              <a:t>жүктеме</a:t>
            </a:r>
            <a:r>
              <a:rPr lang="ru-RU" sz="2800" dirty="0"/>
              <a:t> </a:t>
            </a:r>
            <a:r>
              <a:rPr lang="ru-RU" sz="2800" dirty="0" err="1"/>
              <a:t>сияқты</a:t>
            </a:r>
            <a:r>
              <a:rPr lang="ru-RU" sz="2800" dirty="0"/>
              <a:t> </a:t>
            </a:r>
            <a:r>
              <a:rPr lang="ru-RU" sz="2800" dirty="0" err="1"/>
              <a:t>параметрлердің</a:t>
            </a:r>
            <a:r>
              <a:rPr lang="ru-RU" sz="2800" dirty="0"/>
              <a:t> </a:t>
            </a:r>
            <a:r>
              <a:rPr lang="ru-RU" sz="2800" dirty="0" err="1"/>
              <a:t>өзгеруі</a:t>
            </a:r>
            <a:r>
              <a:rPr lang="ru-RU" sz="28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0055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47731"/>
            <a:ext cx="8596668" cy="5693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СЭС </a:t>
            </a:r>
            <a:r>
              <a:rPr lang="ru-RU" sz="2000" dirty="0" err="1"/>
              <a:t>Автоматиканың</a:t>
            </a:r>
            <a:r>
              <a:rPr lang="ru-RU" sz="2000" dirty="0"/>
              <a:t> </a:t>
            </a:r>
            <a:r>
              <a:rPr lang="ru-RU" sz="2000" dirty="0" err="1"/>
              <a:t>келесі</a:t>
            </a:r>
            <a:r>
              <a:rPr lang="ru-RU" sz="2000" dirty="0"/>
              <a:t> </a:t>
            </a:r>
            <a:r>
              <a:rPr lang="ru-RU" sz="2000" dirty="0" err="1"/>
              <a:t>түрлерін</a:t>
            </a:r>
            <a:r>
              <a:rPr lang="ru-RU" sz="2000" dirty="0"/>
              <a:t> </a:t>
            </a:r>
            <a:r>
              <a:rPr lang="ru-RU" sz="2000" dirty="0" err="1"/>
              <a:t>ажыратады</a:t>
            </a:r>
            <a:r>
              <a:rPr lang="ru-RU" sz="2000" dirty="0" smtClean="0"/>
              <a:t>:</a:t>
            </a:r>
          </a:p>
          <a:p>
            <a:r>
              <a:rPr lang="ru-RU" sz="2000" dirty="0" smtClean="0"/>
              <a:t>1</a:t>
            </a:r>
            <a:r>
              <a:rPr lang="ru-RU" sz="2000" dirty="0"/>
              <a:t>. СЭС </a:t>
            </a:r>
            <a:r>
              <a:rPr lang="ru-RU" sz="2000" dirty="0" err="1"/>
              <a:t>қалыпты</a:t>
            </a:r>
            <a:r>
              <a:rPr lang="ru-RU" sz="2000" dirty="0"/>
              <a:t> </a:t>
            </a:r>
            <a:r>
              <a:rPr lang="ru-RU" sz="2000" dirty="0" err="1"/>
              <a:t>режимдерін</a:t>
            </a:r>
            <a:r>
              <a:rPr lang="ru-RU" sz="2000" dirty="0"/>
              <a:t> </a:t>
            </a:r>
            <a:r>
              <a:rPr lang="ru-RU" sz="2000" dirty="0" err="1"/>
              <a:t>басқару</a:t>
            </a:r>
            <a:r>
              <a:rPr lang="ru-RU" sz="2000" dirty="0"/>
              <a:t> </a:t>
            </a:r>
            <a:r>
              <a:rPr lang="ru-RU" sz="2000" dirty="0" err="1"/>
              <a:t>автоматикасы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	Б</a:t>
            </a:r>
            <a:r>
              <a:rPr lang="kk-KZ" sz="2000" dirty="0" smtClean="0"/>
              <a:t>ұл режим келесіні</a:t>
            </a:r>
            <a:r>
              <a:rPr lang="ru-RU" sz="2000" dirty="0" smtClean="0"/>
              <a:t> </a:t>
            </a:r>
            <a:r>
              <a:rPr lang="ru-RU" sz="2000" dirty="0" err="1"/>
              <a:t>қамтамасыз</a:t>
            </a:r>
            <a:r>
              <a:rPr lang="ru-RU" sz="2000" dirty="0"/>
              <a:t> </a:t>
            </a:r>
            <a:r>
              <a:rPr lang="ru-RU" sz="2000" dirty="0" err="1"/>
              <a:t>етеді</a:t>
            </a:r>
            <a:r>
              <a:rPr lang="ru-RU" sz="2000" dirty="0" smtClean="0"/>
              <a:t>:</a:t>
            </a:r>
          </a:p>
          <a:p>
            <a:r>
              <a:rPr lang="ru-RU" sz="2000" dirty="0" smtClean="0"/>
              <a:t>- </a:t>
            </a:r>
            <a:r>
              <a:rPr lang="ru-RU" sz="2000" dirty="0" err="1"/>
              <a:t>электр</a:t>
            </a:r>
            <a:r>
              <a:rPr lang="ru-RU" sz="2000" dirty="0"/>
              <a:t> </a:t>
            </a:r>
            <a:r>
              <a:rPr lang="ru-RU" sz="2000" dirty="0" err="1"/>
              <a:t>станцияларының</a:t>
            </a:r>
            <a:r>
              <a:rPr lang="ru-RU" sz="2000" dirty="0"/>
              <a:t> </a:t>
            </a:r>
            <a:r>
              <a:rPr lang="ru-RU" sz="2000" dirty="0" err="1"/>
              <a:t>шиналарында</a:t>
            </a:r>
            <a:r>
              <a:rPr lang="ru-RU" sz="2000" dirty="0"/>
              <a:t> </a:t>
            </a:r>
            <a:r>
              <a:rPr lang="ru-RU" sz="2000" dirty="0" err="1"/>
              <a:t>берілген</a:t>
            </a:r>
            <a:r>
              <a:rPr lang="ru-RU" sz="2000" dirty="0"/>
              <a:t> </a:t>
            </a:r>
            <a:r>
              <a:rPr lang="ru-RU" sz="2000" dirty="0" err="1"/>
              <a:t>кернеу</a:t>
            </a:r>
            <a:r>
              <a:rPr lang="ru-RU" sz="2000" dirty="0"/>
              <a:t>, </a:t>
            </a:r>
            <a:r>
              <a:rPr lang="ru-RU" sz="2000" dirty="0" err="1"/>
              <a:t>жиілік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реактивті</a:t>
            </a:r>
            <a:r>
              <a:rPr lang="ru-RU" sz="2000" dirty="0"/>
              <a:t> </a:t>
            </a:r>
            <a:r>
              <a:rPr lang="ru-RU" sz="2000" dirty="0" err="1"/>
              <a:t>қуат</a:t>
            </a:r>
            <a:r>
              <a:rPr lang="ru-RU" sz="2000" dirty="0"/>
              <a:t> </a:t>
            </a:r>
            <a:r>
              <a:rPr lang="ru-RU" sz="2000" dirty="0" err="1"/>
              <a:t>деңгейінде</a:t>
            </a:r>
            <a:r>
              <a:rPr lang="ru-RU" sz="2000" dirty="0"/>
              <a:t> </a:t>
            </a:r>
            <a:r>
              <a:rPr lang="ru-RU" sz="2000" dirty="0" err="1"/>
              <a:t>Автоматты</a:t>
            </a:r>
            <a:r>
              <a:rPr lang="ru-RU" sz="2000" dirty="0"/>
              <a:t> </a:t>
            </a:r>
            <a:r>
              <a:rPr lang="ru-RU" sz="2000" dirty="0" err="1"/>
              <a:t>қолдау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- </a:t>
            </a:r>
            <a:r>
              <a:rPr lang="ru-RU" sz="2000" dirty="0" err="1"/>
              <a:t>жүктемемен</a:t>
            </a:r>
            <a:r>
              <a:rPr lang="ru-RU" sz="2000" dirty="0"/>
              <a:t> </a:t>
            </a:r>
            <a:r>
              <a:rPr lang="ru-RU" sz="2000" dirty="0" err="1"/>
              <a:t>реттеу</a:t>
            </a:r>
            <a:r>
              <a:rPr lang="ru-RU" sz="2000" dirty="0"/>
              <a:t> </a:t>
            </a:r>
            <a:r>
              <a:rPr lang="ru-RU" sz="2000" dirty="0" err="1"/>
              <a:t>құрылғылары</a:t>
            </a:r>
            <a:r>
              <a:rPr lang="ru-RU" sz="2000" dirty="0"/>
              <a:t> бар </a:t>
            </a:r>
            <a:r>
              <a:rPr lang="ru-RU" sz="2000" dirty="0" err="1"/>
              <a:t>трансформаторлардың</a:t>
            </a:r>
            <a:r>
              <a:rPr lang="ru-RU" sz="2000" dirty="0"/>
              <a:t> трансформация </a:t>
            </a:r>
            <a:r>
              <a:rPr lang="ru-RU" sz="2000" dirty="0" err="1"/>
              <a:t>коэффициентін</a:t>
            </a:r>
            <a:r>
              <a:rPr lang="ru-RU" sz="2000" dirty="0"/>
              <a:t> </a:t>
            </a:r>
            <a:r>
              <a:rPr lang="ru-RU" sz="2000" dirty="0" err="1"/>
              <a:t>автоматты</a:t>
            </a:r>
            <a:r>
              <a:rPr lang="ru-RU" sz="2000" dirty="0"/>
              <a:t> </a:t>
            </a:r>
            <a:r>
              <a:rPr lang="ru-RU" sz="2000" dirty="0" err="1"/>
              <a:t>реттеу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- </a:t>
            </a:r>
            <a:r>
              <a:rPr lang="ru-RU" sz="2000" dirty="0" err="1"/>
              <a:t>статикалық</a:t>
            </a:r>
            <a:r>
              <a:rPr lang="ru-RU" sz="2000" dirty="0"/>
              <a:t> </a:t>
            </a:r>
            <a:r>
              <a:rPr lang="ru-RU" sz="2000" dirty="0" err="1"/>
              <a:t>конденсаторлардың</a:t>
            </a:r>
            <a:r>
              <a:rPr lang="ru-RU" sz="2000" dirty="0"/>
              <a:t> </a:t>
            </a:r>
            <a:r>
              <a:rPr lang="ru-RU" sz="2000" dirty="0" err="1"/>
              <a:t>реактивті</a:t>
            </a:r>
            <a:r>
              <a:rPr lang="ru-RU" sz="2000" dirty="0"/>
              <a:t> </a:t>
            </a:r>
            <a:r>
              <a:rPr lang="ru-RU" sz="2000" dirty="0" err="1"/>
              <a:t>қуатын</a:t>
            </a:r>
            <a:r>
              <a:rPr lang="ru-RU" sz="2000" dirty="0"/>
              <a:t> </a:t>
            </a:r>
            <a:r>
              <a:rPr lang="ru-RU" sz="2000" dirty="0" err="1"/>
              <a:t>автоматты</a:t>
            </a:r>
            <a:r>
              <a:rPr lang="ru-RU" sz="2000" dirty="0"/>
              <a:t> </a:t>
            </a:r>
            <a:r>
              <a:rPr lang="ru-RU" sz="2000" dirty="0" err="1"/>
              <a:t>реттеу</a:t>
            </a:r>
            <a:r>
              <a:rPr lang="ru-RU" sz="2000" dirty="0"/>
              <a:t>;– </a:t>
            </a:r>
            <a:r>
              <a:rPr lang="ru-RU" sz="2000" dirty="0" err="1"/>
              <a:t>синхронды</a:t>
            </a:r>
            <a:r>
              <a:rPr lang="ru-RU" sz="2000" dirty="0"/>
              <a:t> </a:t>
            </a:r>
            <a:r>
              <a:rPr lang="ru-RU" sz="2000" dirty="0" err="1" smtClean="0"/>
              <a:t>машиналардың</a:t>
            </a:r>
            <a:endParaRPr lang="ru-RU" sz="2000" dirty="0" smtClean="0"/>
          </a:p>
          <a:p>
            <a:r>
              <a:rPr lang="ru-RU" sz="2000" dirty="0" smtClean="0"/>
              <a:t>-</a:t>
            </a:r>
            <a:r>
              <a:rPr lang="ru-RU" sz="2000" dirty="0" err="1"/>
              <a:t>синхронды</a:t>
            </a:r>
            <a:r>
              <a:rPr lang="ru-RU" sz="2000" dirty="0"/>
              <a:t> </a:t>
            </a:r>
            <a:r>
              <a:rPr lang="ru-RU" sz="2000" dirty="0" err="1"/>
              <a:t>компенсаторлар</a:t>
            </a:r>
            <a:r>
              <a:rPr lang="ru-RU" sz="2000" dirty="0"/>
              <a:t> мен </a:t>
            </a:r>
            <a:r>
              <a:rPr lang="ru-RU" sz="2000" dirty="0" err="1"/>
              <a:t>синхронды</a:t>
            </a:r>
            <a:r>
              <a:rPr lang="ru-RU" sz="2000" dirty="0"/>
              <a:t> </a:t>
            </a:r>
            <a:r>
              <a:rPr lang="ru-RU" sz="2000" dirty="0" err="1"/>
              <a:t>қозғалтқыштардың</a:t>
            </a:r>
            <a:r>
              <a:rPr lang="ru-RU" sz="2000" dirty="0"/>
              <a:t> </a:t>
            </a:r>
            <a:r>
              <a:rPr lang="ru-RU" sz="2000" dirty="0" err="1"/>
              <a:t>қозуын</a:t>
            </a:r>
            <a:r>
              <a:rPr lang="ru-RU" sz="2000" dirty="0"/>
              <a:t> </a:t>
            </a:r>
            <a:r>
              <a:rPr lang="ru-RU" sz="2000" dirty="0" err="1"/>
              <a:t>автоматты</a:t>
            </a:r>
            <a:r>
              <a:rPr lang="ru-RU" sz="2000" dirty="0"/>
              <a:t> </a:t>
            </a:r>
            <a:r>
              <a:rPr lang="ru-RU" sz="2000" dirty="0" err="1"/>
              <a:t>реттеу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- </a:t>
            </a:r>
            <a:r>
              <a:rPr lang="ru-RU" sz="2000" dirty="0" err="1"/>
              <a:t>кернеуі</a:t>
            </a:r>
            <a:r>
              <a:rPr lang="ru-RU" sz="2000" dirty="0"/>
              <a:t> 6-10-35 </a:t>
            </a:r>
            <a:r>
              <a:rPr lang="ru-RU" sz="2000" dirty="0" err="1"/>
              <a:t>кВ</a:t>
            </a:r>
            <a:r>
              <a:rPr lang="ru-RU" sz="2000" dirty="0"/>
              <a:t> </a:t>
            </a:r>
            <a:r>
              <a:rPr lang="ru-RU" sz="2000" dirty="0" err="1"/>
              <a:t>электр</a:t>
            </a:r>
            <a:r>
              <a:rPr lang="ru-RU" sz="2000" dirty="0"/>
              <a:t> </a:t>
            </a:r>
            <a:r>
              <a:rPr lang="ru-RU" sz="2000" dirty="0" err="1"/>
              <a:t>желілеріндегі</a:t>
            </a:r>
            <a:r>
              <a:rPr lang="ru-RU" sz="2000" dirty="0"/>
              <a:t> </a:t>
            </a:r>
            <a:r>
              <a:rPr lang="ru-RU" sz="2000" dirty="0" err="1"/>
              <a:t>доға</a:t>
            </a:r>
            <a:r>
              <a:rPr lang="ru-RU" sz="2000" dirty="0"/>
              <a:t> </a:t>
            </a:r>
            <a:r>
              <a:rPr lang="ru-RU" sz="2000" dirty="0" err="1"/>
              <a:t>сөндіргіш</a:t>
            </a:r>
            <a:r>
              <a:rPr lang="ru-RU" sz="2000" dirty="0"/>
              <a:t> </a:t>
            </a:r>
            <a:r>
              <a:rPr lang="ru-RU" sz="2000" dirty="0" err="1"/>
              <a:t>реакторлардың</a:t>
            </a:r>
            <a:r>
              <a:rPr lang="ru-RU" sz="2000" dirty="0"/>
              <a:t> </a:t>
            </a:r>
            <a:r>
              <a:rPr lang="ru-RU" sz="2000" dirty="0" err="1"/>
              <a:t>компенсациясын</a:t>
            </a:r>
            <a:r>
              <a:rPr lang="ru-RU" sz="2000" dirty="0"/>
              <a:t> </a:t>
            </a:r>
            <a:r>
              <a:rPr lang="ru-RU" sz="2000" dirty="0" err="1"/>
              <a:t>автоматты</a:t>
            </a:r>
            <a:r>
              <a:rPr lang="ru-RU" sz="2000" dirty="0"/>
              <a:t> </a:t>
            </a:r>
            <a:r>
              <a:rPr lang="ru-RU" sz="2000" dirty="0" err="1"/>
              <a:t>реттеу</a:t>
            </a:r>
            <a:r>
              <a:rPr lang="ru-RU" sz="2000" dirty="0" smtClean="0"/>
              <a:t>;</a:t>
            </a:r>
          </a:p>
          <a:p>
            <a:r>
              <a:rPr lang="ru-RU" sz="2000" dirty="0" err="1" smtClean="0"/>
              <a:t>Бұл</a:t>
            </a:r>
            <a:r>
              <a:rPr lang="ru-RU" sz="2000" dirty="0" smtClean="0"/>
              <a:t> </a:t>
            </a:r>
            <a:r>
              <a:rPr lang="ru-RU" sz="2000" dirty="0"/>
              <a:t>автоматика </a:t>
            </a:r>
            <a:r>
              <a:rPr lang="ru-RU" sz="2000" dirty="0" err="1"/>
              <a:t>құрылғылары</a:t>
            </a:r>
            <a:r>
              <a:rPr lang="ru-RU" sz="2000" dirty="0"/>
              <a:t> </a:t>
            </a:r>
            <a:r>
              <a:rPr lang="ru-RU" sz="2000" dirty="0" err="1"/>
              <a:t>электрмен</a:t>
            </a:r>
            <a:r>
              <a:rPr lang="ru-RU" sz="2000" dirty="0"/>
              <a:t> </a:t>
            </a:r>
            <a:r>
              <a:rPr lang="ru-RU" sz="2000" dirty="0" err="1"/>
              <a:t>жабдықтау</a:t>
            </a:r>
            <a:r>
              <a:rPr lang="ru-RU" sz="2000" dirty="0"/>
              <a:t> </a:t>
            </a:r>
            <a:r>
              <a:rPr lang="ru-RU" sz="2000" dirty="0" err="1"/>
              <a:t>жүйесінің</a:t>
            </a:r>
            <a:r>
              <a:rPr lang="ru-RU" sz="2000" dirty="0"/>
              <a:t> </a:t>
            </a:r>
            <a:r>
              <a:rPr lang="ru-RU" sz="2000" dirty="0" err="1"/>
              <a:t>қалыпты</a:t>
            </a:r>
            <a:r>
              <a:rPr lang="ru-RU" sz="2000" dirty="0"/>
              <a:t> </a:t>
            </a:r>
            <a:r>
              <a:rPr lang="ru-RU" sz="2000" dirty="0" err="1"/>
              <a:t>жұмыс</a:t>
            </a:r>
            <a:r>
              <a:rPr lang="ru-RU" sz="2000" dirty="0"/>
              <a:t> </a:t>
            </a:r>
            <a:r>
              <a:rPr lang="ru-RU" sz="2000" dirty="0" err="1"/>
              <a:t>режимінде</a:t>
            </a:r>
            <a:r>
              <a:rPr lang="ru-RU" sz="2000" dirty="0"/>
              <a:t> </a:t>
            </a:r>
            <a:r>
              <a:rPr lang="ru-RU" sz="2000" dirty="0" err="1"/>
              <a:t>кернеу</a:t>
            </a:r>
            <a:r>
              <a:rPr lang="ru-RU" sz="2000" dirty="0"/>
              <a:t> мен </a:t>
            </a:r>
            <a:r>
              <a:rPr lang="ru-RU" sz="2000" dirty="0" err="1"/>
              <a:t>жиілікті</a:t>
            </a:r>
            <a:r>
              <a:rPr lang="ru-RU" sz="2000" dirty="0"/>
              <a:t> </a:t>
            </a:r>
            <a:r>
              <a:rPr lang="ru-RU" sz="2000" dirty="0" err="1"/>
              <a:t>қамтамасыз</a:t>
            </a:r>
            <a:r>
              <a:rPr lang="ru-RU" sz="2000" dirty="0"/>
              <a:t> </a:t>
            </a:r>
            <a:r>
              <a:rPr lang="ru-RU" sz="2000" dirty="0" err="1"/>
              <a:t>етеді</a:t>
            </a:r>
            <a:r>
              <a:rPr lang="ru-RU" sz="2000" dirty="0"/>
              <a:t>, </a:t>
            </a:r>
            <a:r>
              <a:rPr lang="kk-KZ" sz="2000" dirty="0" smtClean="0"/>
              <a:t>АРВ</a:t>
            </a:r>
            <a:r>
              <a:rPr lang="en-US" sz="2000" dirty="0" smtClean="0"/>
              <a:t> </a:t>
            </a:r>
            <a:r>
              <a:rPr lang="ru-RU" sz="2000" dirty="0" err="1"/>
              <a:t>құрылғысы</a:t>
            </a:r>
            <a:r>
              <a:rPr lang="ru-RU" sz="2000" dirty="0"/>
              <a:t> </a:t>
            </a:r>
            <a:r>
              <a:rPr lang="ru-RU" sz="2000" dirty="0" err="1"/>
              <a:t>төтенше</a:t>
            </a:r>
            <a:r>
              <a:rPr lang="ru-RU" sz="2000" dirty="0"/>
              <a:t> </a:t>
            </a:r>
            <a:r>
              <a:rPr lang="ru-RU" sz="2000" dirty="0" err="1"/>
              <a:t>жағдайларда</a:t>
            </a:r>
            <a:r>
              <a:rPr lang="ru-RU" sz="2000" dirty="0"/>
              <a:t> </a:t>
            </a:r>
            <a:r>
              <a:rPr lang="ru-RU" sz="2000" dirty="0" err="1"/>
              <a:t>кернеуді</a:t>
            </a:r>
            <a:r>
              <a:rPr lang="ru-RU" sz="2000" dirty="0"/>
              <a:t> </a:t>
            </a:r>
            <a:r>
              <a:rPr lang="ru-RU" sz="2000" dirty="0" err="1"/>
              <a:t>қолдауға</a:t>
            </a:r>
            <a:r>
              <a:rPr lang="ru-RU" sz="2000" dirty="0"/>
              <a:t> </a:t>
            </a:r>
            <a:r>
              <a:rPr lang="ru-RU" sz="2000" dirty="0" err="1"/>
              <a:t>тырысады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4617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803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Апатқа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автоматика (ПА).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184857"/>
            <a:ext cx="8596668" cy="48565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600" dirty="0" smtClean="0"/>
              <a:t>	</a:t>
            </a:r>
            <a:r>
              <a:rPr lang="ru-RU" sz="2900" dirty="0" err="1" smtClean="0"/>
              <a:t>Ол</a:t>
            </a:r>
            <a:r>
              <a:rPr lang="ru-RU" sz="2900" dirty="0" smtClean="0"/>
              <a:t> </a:t>
            </a:r>
            <a:r>
              <a:rPr lang="ru-RU" sz="2900" dirty="0" err="1" smtClean="0"/>
              <a:t>апаттық</a:t>
            </a:r>
            <a:r>
              <a:rPr lang="ru-RU" sz="2900" dirty="0" smtClean="0"/>
              <a:t> </a:t>
            </a:r>
            <a:r>
              <a:rPr lang="ru-RU" sz="2900" dirty="0" err="1"/>
              <a:t>және</a:t>
            </a:r>
            <a:r>
              <a:rPr lang="ru-RU" sz="2900" dirty="0"/>
              <a:t> </a:t>
            </a:r>
            <a:r>
              <a:rPr lang="ru-RU" sz="2900" dirty="0" err="1" smtClean="0"/>
              <a:t>апаттан</a:t>
            </a:r>
            <a:r>
              <a:rPr lang="ru-RU" sz="2900" dirty="0" smtClean="0"/>
              <a:t> </a:t>
            </a:r>
            <a:r>
              <a:rPr lang="ru-RU" sz="2900" dirty="0" err="1"/>
              <a:t>кейінгі</a:t>
            </a:r>
            <a:r>
              <a:rPr lang="ru-RU" sz="2900" dirty="0"/>
              <a:t> </a:t>
            </a:r>
            <a:r>
              <a:rPr lang="ru-RU" sz="2900" dirty="0" err="1"/>
              <a:t>режимдерде</a:t>
            </a:r>
            <a:r>
              <a:rPr lang="ru-RU" sz="2900" dirty="0"/>
              <a:t> </a:t>
            </a:r>
            <a:r>
              <a:rPr lang="ru-RU" sz="2900" dirty="0" err="1"/>
              <a:t>электрмен</a:t>
            </a:r>
            <a:r>
              <a:rPr lang="ru-RU" sz="2900" dirty="0"/>
              <a:t> </a:t>
            </a:r>
            <a:r>
              <a:rPr lang="ru-RU" sz="2900" dirty="0" err="1"/>
              <a:t>жабдықтау</a:t>
            </a:r>
            <a:r>
              <a:rPr lang="ru-RU" sz="2900" dirty="0"/>
              <a:t> </a:t>
            </a:r>
            <a:r>
              <a:rPr lang="ru-RU" sz="2900" dirty="0" err="1"/>
              <a:t>жүйесінің</a:t>
            </a:r>
            <a:r>
              <a:rPr lang="ru-RU" sz="2900" dirty="0"/>
              <a:t> </a:t>
            </a:r>
            <a:r>
              <a:rPr lang="ru-RU" sz="2900" dirty="0" err="1"/>
              <a:t>жұмыс</a:t>
            </a:r>
            <a:r>
              <a:rPr lang="ru-RU" sz="2900" dirty="0"/>
              <a:t> </a:t>
            </a:r>
            <a:r>
              <a:rPr lang="ru-RU" sz="2900" dirty="0" err="1"/>
              <a:t>істеуінің</a:t>
            </a:r>
            <a:r>
              <a:rPr lang="ru-RU" sz="2900" dirty="0"/>
              <a:t> </a:t>
            </a:r>
            <a:r>
              <a:rPr lang="ru-RU" sz="2900" dirty="0" err="1"/>
              <a:t>орнықтылығын</a:t>
            </a:r>
            <a:r>
              <a:rPr lang="ru-RU" sz="2900" dirty="0"/>
              <a:t> </a:t>
            </a:r>
            <a:r>
              <a:rPr lang="ru-RU" sz="2900" dirty="0" err="1"/>
              <a:t>қамтамасыз</a:t>
            </a:r>
            <a:r>
              <a:rPr lang="ru-RU" sz="2900" dirty="0"/>
              <a:t> </a:t>
            </a:r>
            <a:r>
              <a:rPr lang="ru-RU" sz="2900" dirty="0" err="1"/>
              <a:t>етуге</a:t>
            </a:r>
            <a:r>
              <a:rPr lang="ru-RU" sz="2900" dirty="0"/>
              <a:t> </a:t>
            </a:r>
            <a:r>
              <a:rPr lang="ru-RU" sz="2900" dirty="0" err="1"/>
              <a:t>тиіс</a:t>
            </a:r>
            <a:r>
              <a:rPr lang="ru-RU" sz="2900" dirty="0" smtClean="0"/>
              <a:t>.</a:t>
            </a:r>
          </a:p>
          <a:p>
            <a:pPr marL="0" indent="0">
              <a:buNone/>
            </a:pPr>
            <a:r>
              <a:rPr lang="ru-RU" sz="2900" dirty="0" smtClean="0"/>
              <a:t> </a:t>
            </a:r>
            <a:r>
              <a:rPr lang="ru-RU" sz="2900" dirty="0"/>
              <a:t>ПА </a:t>
            </a:r>
            <a:r>
              <a:rPr lang="ru-RU" sz="2900" dirty="0" err="1"/>
              <a:t>ең</a:t>
            </a:r>
            <a:r>
              <a:rPr lang="ru-RU" sz="2900" dirty="0"/>
              <a:t> </a:t>
            </a:r>
            <a:r>
              <a:rPr lang="ru-RU" sz="2900" dirty="0" err="1"/>
              <a:t>алдымен</a:t>
            </a:r>
            <a:r>
              <a:rPr lang="ru-RU" sz="2900" dirty="0"/>
              <a:t> </a:t>
            </a:r>
            <a:r>
              <a:rPr lang="ru-RU" sz="2900" dirty="0" err="1"/>
              <a:t>зақымдануды</a:t>
            </a:r>
            <a:r>
              <a:rPr lang="ru-RU" sz="2900" dirty="0"/>
              <a:t> </a:t>
            </a:r>
            <a:r>
              <a:rPr lang="ru-RU" sz="2900" dirty="0" err="1"/>
              <a:t>жоюы</a:t>
            </a:r>
            <a:r>
              <a:rPr lang="ru-RU" sz="2900" dirty="0"/>
              <a:t> </a:t>
            </a:r>
            <a:r>
              <a:rPr lang="ru-RU" sz="2900" dirty="0" err="1"/>
              <a:t>керек</a:t>
            </a:r>
            <a:r>
              <a:rPr lang="ru-RU" sz="2900" dirty="0"/>
              <a:t>. </a:t>
            </a:r>
            <a:r>
              <a:rPr lang="ru-RU" sz="2900" dirty="0" err="1"/>
              <a:t>Бұл</a:t>
            </a:r>
            <a:r>
              <a:rPr lang="ru-RU" sz="2900" dirty="0"/>
              <a:t> </a:t>
            </a:r>
            <a:r>
              <a:rPr lang="ru-RU" sz="2900" dirty="0" err="1" smtClean="0"/>
              <a:t>келесідей</a:t>
            </a:r>
            <a:r>
              <a:rPr lang="ru-RU" sz="2900" dirty="0" smtClean="0"/>
              <a:t> </a:t>
            </a:r>
            <a:r>
              <a:rPr lang="ru-RU" sz="2900" dirty="0" err="1" smtClean="0"/>
              <a:t>орындалады</a:t>
            </a:r>
            <a:r>
              <a:rPr lang="ru-RU" sz="2900" dirty="0" smtClean="0"/>
              <a:t>:</a:t>
            </a:r>
          </a:p>
          <a:p>
            <a:pPr>
              <a:buFontTx/>
              <a:buChar char="-"/>
            </a:pPr>
            <a:r>
              <a:rPr lang="ru-RU" sz="2900" dirty="0" err="1" smtClean="0"/>
              <a:t>релелік</a:t>
            </a:r>
            <a:r>
              <a:rPr lang="ru-RU" sz="2900" dirty="0" smtClean="0"/>
              <a:t> </a:t>
            </a:r>
            <a:r>
              <a:rPr lang="ru-RU" sz="2900" dirty="0" err="1"/>
              <a:t>қорғаныс</a:t>
            </a:r>
            <a:r>
              <a:rPr lang="ru-RU" sz="2900" dirty="0"/>
              <a:t> </a:t>
            </a:r>
            <a:r>
              <a:rPr lang="ru-RU" sz="2900" dirty="0" err="1"/>
              <a:t>құрылғылары</a:t>
            </a:r>
            <a:r>
              <a:rPr lang="ru-RU" sz="2900" dirty="0"/>
              <a:t> (УРЗ</a:t>
            </a:r>
            <a:r>
              <a:rPr lang="ru-RU" sz="2900" dirty="0" smtClean="0"/>
              <a:t>);</a:t>
            </a:r>
          </a:p>
          <a:p>
            <a:pPr>
              <a:buFontTx/>
              <a:buChar char="-"/>
            </a:pPr>
            <a:r>
              <a:rPr lang="ru-RU" sz="2900" dirty="0" smtClean="0"/>
              <a:t>- </a:t>
            </a:r>
            <a:r>
              <a:rPr lang="ru-RU" sz="2900" dirty="0" err="1" smtClean="0"/>
              <a:t>автоматты</a:t>
            </a:r>
            <a:r>
              <a:rPr lang="ru-RU" sz="2900" dirty="0" smtClean="0"/>
              <a:t> </a:t>
            </a:r>
            <a:r>
              <a:rPr lang="ru-RU" sz="2900" dirty="0" err="1"/>
              <a:t>қайта</a:t>
            </a:r>
            <a:r>
              <a:rPr lang="ru-RU" sz="2900" dirty="0"/>
              <a:t> </a:t>
            </a:r>
            <a:r>
              <a:rPr lang="ru-RU" sz="2900" dirty="0" err="1"/>
              <a:t>қосу</a:t>
            </a:r>
            <a:r>
              <a:rPr lang="ru-RU" sz="2900" dirty="0"/>
              <a:t> </a:t>
            </a:r>
            <a:r>
              <a:rPr lang="ru-RU" sz="2900" dirty="0" err="1"/>
              <a:t>құрылғылары</a:t>
            </a:r>
            <a:r>
              <a:rPr lang="ru-RU" sz="2900" dirty="0"/>
              <a:t> (УАПВ</a:t>
            </a:r>
            <a:r>
              <a:rPr lang="ru-RU" sz="2900" dirty="0" smtClean="0"/>
              <a:t>).</a:t>
            </a:r>
          </a:p>
          <a:p>
            <a:pPr>
              <a:buFontTx/>
              <a:buChar char="-"/>
            </a:pPr>
            <a:r>
              <a:rPr lang="ru-RU" sz="2900" dirty="0" smtClean="0"/>
              <a:t>АҚҚ </a:t>
            </a:r>
            <a:r>
              <a:rPr lang="ru-RU" sz="2900" dirty="0" err="1"/>
              <a:t>сәтті</a:t>
            </a:r>
            <a:r>
              <a:rPr lang="ru-RU" sz="2900" dirty="0"/>
              <a:t> </a:t>
            </a:r>
            <a:r>
              <a:rPr lang="ru-RU" sz="2900" dirty="0" err="1"/>
              <a:t>болған</a:t>
            </a:r>
            <a:r>
              <a:rPr lang="ru-RU" sz="2900" dirty="0"/>
              <a:t> </a:t>
            </a:r>
            <a:r>
              <a:rPr lang="ru-RU" sz="2900" dirty="0" err="1"/>
              <a:t>жағдайда</a:t>
            </a:r>
            <a:r>
              <a:rPr lang="ru-RU" sz="2900" dirty="0"/>
              <a:t> </a:t>
            </a:r>
            <a:r>
              <a:rPr lang="ru-RU" sz="2900" dirty="0" err="1"/>
              <a:t>электрмен</a:t>
            </a:r>
            <a:r>
              <a:rPr lang="ru-RU" sz="2900" dirty="0"/>
              <a:t> </a:t>
            </a:r>
            <a:r>
              <a:rPr lang="ru-RU" sz="2900" dirty="0" err="1"/>
              <a:t>жабдықтау</a:t>
            </a:r>
            <a:r>
              <a:rPr lang="ru-RU" sz="2900" dirty="0"/>
              <a:t> </a:t>
            </a:r>
            <a:r>
              <a:rPr lang="ru-RU" sz="2900" dirty="0" err="1"/>
              <a:t>жүйесі</a:t>
            </a:r>
            <a:r>
              <a:rPr lang="ru-RU" sz="2900" dirty="0"/>
              <a:t> </a:t>
            </a:r>
            <a:r>
              <a:rPr lang="ru-RU" sz="2900" dirty="0" err="1"/>
              <a:t>қалпына</a:t>
            </a:r>
            <a:r>
              <a:rPr lang="ru-RU" sz="2900" dirty="0"/>
              <a:t> </a:t>
            </a:r>
            <a:r>
              <a:rPr lang="ru-RU" sz="2900" dirty="0" err="1"/>
              <a:t>келтіріледі</a:t>
            </a:r>
            <a:r>
              <a:rPr lang="ru-RU" sz="2900" dirty="0"/>
              <a:t>, ал </a:t>
            </a:r>
            <a:r>
              <a:rPr lang="ru-RU" sz="2900" dirty="0" err="1"/>
              <a:t>сәтсіз</a:t>
            </a:r>
            <a:r>
              <a:rPr lang="ru-RU" sz="2900" dirty="0"/>
              <a:t> </a:t>
            </a:r>
            <a:r>
              <a:rPr lang="ru-RU" sz="2900" dirty="0" err="1"/>
              <a:t>болса</a:t>
            </a:r>
            <a:r>
              <a:rPr lang="ru-RU" sz="2900" dirty="0"/>
              <a:t>, </a:t>
            </a:r>
            <a:r>
              <a:rPr lang="ru-RU" sz="2900" dirty="0" err="1"/>
              <a:t>қорғаныс</a:t>
            </a:r>
            <a:r>
              <a:rPr lang="ru-RU" sz="2900" dirty="0"/>
              <a:t> </a:t>
            </a:r>
            <a:r>
              <a:rPr lang="ru-RU" sz="2900" dirty="0" err="1"/>
              <a:t>зақымдалған</a:t>
            </a:r>
            <a:r>
              <a:rPr lang="ru-RU" sz="2900" dirty="0"/>
              <a:t> </a:t>
            </a:r>
            <a:r>
              <a:rPr lang="ru-RU" sz="2900" dirty="0" err="1"/>
              <a:t>элементті</a:t>
            </a:r>
            <a:r>
              <a:rPr lang="ru-RU" sz="2900" dirty="0"/>
              <a:t> </a:t>
            </a:r>
            <a:r>
              <a:rPr lang="ru-RU" sz="2900" dirty="0" err="1"/>
              <a:t>өшіреді</a:t>
            </a:r>
            <a:r>
              <a:rPr lang="ru-RU" sz="2900" dirty="0"/>
              <a:t>. </a:t>
            </a:r>
            <a:endParaRPr lang="ru-RU" sz="2900" dirty="0" smtClean="0"/>
          </a:p>
          <a:p>
            <a:pPr>
              <a:buFontTx/>
              <a:buChar char="-"/>
            </a:pPr>
            <a:r>
              <a:rPr lang="ru-RU" sz="2900" dirty="0" err="1" smtClean="0"/>
              <a:t>Бұл</a:t>
            </a:r>
            <a:r>
              <a:rPr lang="ru-RU" sz="2900" dirty="0" smtClean="0"/>
              <a:t> </a:t>
            </a:r>
            <a:r>
              <a:rPr lang="ru-RU" sz="2900" dirty="0" err="1"/>
              <a:t>жағдайда</a:t>
            </a:r>
            <a:r>
              <a:rPr lang="ru-RU" sz="2900" dirty="0"/>
              <a:t> </a:t>
            </a:r>
            <a:r>
              <a:rPr lang="ru-RU" sz="2900" dirty="0" err="1"/>
              <a:t>тұтынушыларды</a:t>
            </a:r>
            <a:r>
              <a:rPr lang="ru-RU" sz="2900" dirty="0"/>
              <a:t> </a:t>
            </a:r>
            <a:r>
              <a:rPr lang="ru-RU" sz="2900" dirty="0" err="1"/>
              <a:t>электрмен</a:t>
            </a:r>
            <a:r>
              <a:rPr lang="ru-RU" sz="2900" dirty="0"/>
              <a:t> </a:t>
            </a:r>
            <a:r>
              <a:rPr lang="ru-RU" sz="2900" dirty="0" err="1"/>
              <a:t>жабдықтау</a:t>
            </a:r>
            <a:r>
              <a:rPr lang="ru-RU" sz="2900" dirty="0"/>
              <a:t> </a:t>
            </a:r>
            <a:r>
              <a:rPr lang="ru-RU" sz="2900" dirty="0" err="1"/>
              <a:t>бұзылуы</a:t>
            </a:r>
            <a:r>
              <a:rPr lang="ru-RU" sz="2900" dirty="0"/>
              <a:t> </a:t>
            </a:r>
            <a:r>
              <a:rPr lang="ru-RU" sz="2900" dirty="0" err="1"/>
              <a:t>мүмкін</a:t>
            </a:r>
            <a:r>
              <a:rPr lang="ru-RU" sz="2900" dirty="0"/>
              <a:t> </a:t>
            </a:r>
            <a:r>
              <a:rPr lang="ru-RU" sz="2900" dirty="0" err="1"/>
              <a:t>және</a:t>
            </a:r>
            <a:r>
              <a:rPr lang="ru-RU" sz="2900" dirty="0"/>
              <a:t> </a:t>
            </a:r>
            <a:r>
              <a:rPr lang="ru-RU" sz="2900" dirty="0" err="1"/>
              <a:t>оларды</a:t>
            </a:r>
            <a:r>
              <a:rPr lang="ru-RU" sz="2900" dirty="0"/>
              <a:t> </a:t>
            </a:r>
            <a:r>
              <a:rPr lang="ru-RU" sz="2900" dirty="0" err="1"/>
              <a:t>резервтік</a:t>
            </a:r>
            <a:r>
              <a:rPr lang="ru-RU" sz="2900" dirty="0"/>
              <a:t> </a:t>
            </a:r>
            <a:r>
              <a:rPr lang="ru-RU" sz="2900" dirty="0" err="1"/>
              <a:t>қуат</a:t>
            </a:r>
            <a:r>
              <a:rPr lang="ru-RU" sz="2900" dirty="0"/>
              <a:t> </a:t>
            </a:r>
            <a:r>
              <a:rPr lang="ru-RU" sz="2900" dirty="0" err="1"/>
              <a:t>көзіне</a:t>
            </a:r>
            <a:r>
              <a:rPr lang="ru-RU" sz="2900" dirty="0"/>
              <a:t> </a:t>
            </a:r>
            <a:r>
              <a:rPr lang="ru-RU" sz="2900" dirty="0" err="1"/>
              <a:t>қосу</a:t>
            </a:r>
            <a:r>
              <a:rPr lang="ru-RU" sz="2900" dirty="0"/>
              <a:t> </a:t>
            </a:r>
            <a:r>
              <a:rPr lang="ru-RU" sz="2900" dirty="0" err="1"/>
              <a:t>қажет</a:t>
            </a:r>
            <a:r>
              <a:rPr lang="ru-RU" sz="2900" dirty="0"/>
              <a:t> </a:t>
            </a:r>
            <a:r>
              <a:rPr lang="ru-RU" sz="2900" dirty="0" err="1"/>
              <a:t>болады</a:t>
            </a:r>
            <a:r>
              <a:rPr lang="ru-RU" sz="2900" dirty="0"/>
              <a:t>. </a:t>
            </a:r>
            <a:endParaRPr lang="ru-RU" sz="2900" dirty="0" smtClean="0"/>
          </a:p>
          <a:p>
            <a:pPr>
              <a:buFontTx/>
              <a:buChar char="-"/>
            </a:pPr>
            <a:endParaRPr lang="ru-RU" sz="2900" dirty="0" smtClean="0"/>
          </a:p>
        </p:txBody>
      </p:sp>
    </p:spTree>
    <p:extLst>
      <p:ext uri="{BB962C8B-B14F-4D97-AF65-F5344CB8AC3E}">
        <p14:creationId xmlns:p14="http://schemas.microsoft.com/office/powerpoint/2010/main" val="1724409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56823"/>
            <a:ext cx="8596668" cy="538453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/>
              <a:t>	Осы </a:t>
            </a:r>
            <a:r>
              <a:rPr lang="ru-RU" sz="2800" dirty="0" err="1"/>
              <a:t>мақсатта</a:t>
            </a:r>
            <a:r>
              <a:rPr lang="ru-RU" sz="2800" dirty="0"/>
              <a:t> </a:t>
            </a:r>
            <a:r>
              <a:rPr lang="ru-RU" sz="2800" dirty="0" err="1"/>
              <a:t>резервті</a:t>
            </a:r>
            <a:r>
              <a:rPr lang="ru-RU" sz="2800" dirty="0"/>
              <a:t> </a:t>
            </a:r>
            <a:r>
              <a:rPr lang="ru-RU" sz="2800" dirty="0" err="1"/>
              <a:t>автоматты</a:t>
            </a:r>
            <a:r>
              <a:rPr lang="ru-RU" sz="2800" dirty="0"/>
              <a:t> </a:t>
            </a:r>
            <a:r>
              <a:rPr lang="ru-RU" sz="2800" dirty="0" err="1"/>
              <a:t>түрде</a:t>
            </a:r>
            <a:r>
              <a:rPr lang="ru-RU" sz="2800" dirty="0"/>
              <a:t> </a:t>
            </a:r>
            <a:r>
              <a:rPr lang="ru-RU" sz="2800" dirty="0" err="1"/>
              <a:t>қосу</a:t>
            </a:r>
            <a:r>
              <a:rPr lang="ru-RU" sz="2800" dirty="0"/>
              <a:t> </a:t>
            </a:r>
            <a:r>
              <a:rPr lang="ru-RU" sz="2800" dirty="0" err="1"/>
              <a:t>құрылғысы</a:t>
            </a:r>
            <a:r>
              <a:rPr lang="ru-RU" sz="2800" dirty="0"/>
              <a:t> (</a:t>
            </a:r>
            <a:r>
              <a:rPr lang="kk-KZ" sz="2800" dirty="0"/>
              <a:t>АВР</a:t>
            </a:r>
            <a:r>
              <a:rPr lang="en-US" sz="2800" dirty="0"/>
              <a:t>) </a:t>
            </a:r>
            <a:r>
              <a:rPr lang="ru-RU" sz="2800" dirty="0" err="1"/>
              <a:t>қолданылады</a:t>
            </a:r>
            <a:r>
              <a:rPr lang="ru-RU" sz="2800" dirty="0"/>
              <a:t>.</a:t>
            </a:r>
          </a:p>
          <a:p>
            <a:pPr marL="0" indent="0" algn="just">
              <a:buNone/>
            </a:pPr>
            <a:r>
              <a:rPr lang="ru-RU" sz="2800" dirty="0" smtClean="0"/>
              <a:t>	</a:t>
            </a:r>
            <a:r>
              <a:rPr lang="ru-RU" sz="2800" dirty="0" err="1" smtClean="0"/>
              <a:t>Төтенше</a:t>
            </a:r>
            <a:r>
              <a:rPr lang="ru-RU" sz="2800" dirty="0" smtClean="0"/>
              <a:t> </a:t>
            </a:r>
            <a:r>
              <a:rPr lang="ru-RU" sz="2800" dirty="0" err="1"/>
              <a:t>жағдай</a:t>
            </a:r>
            <a:r>
              <a:rPr lang="ru-RU" sz="2800" dirty="0"/>
              <a:t> </a:t>
            </a:r>
            <a:r>
              <a:rPr lang="ru-RU" sz="2800" dirty="0" err="1"/>
              <a:t>режимі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оны </a:t>
            </a:r>
            <a:r>
              <a:rPr lang="ru-RU" sz="2800" dirty="0" err="1"/>
              <a:t>жою</a:t>
            </a:r>
            <a:r>
              <a:rPr lang="ru-RU" sz="2800" dirty="0"/>
              <a:t> </a:t>
            </a:r>
            <a:r>
              <a:rPr lang="ru-RU" sz="2800" dirty="0" err="1"/>
              <a:t>қуат</a:t>
            </a:r>
            <a:r>
              <a:rPr lang="ru-RU" sz="2800" dirty="0"/>
              <a:t> </a:t>
            </a:r>
            <a:r>
              <a:rPr lang="ru-RU" sz="2800" dirty="0" err="1"/>
              <a:t>тапшылығының</a:t>
            </a:r>
            <a:r>
              <a:rPr lang="ru-RU" sz="2800" dirty="0"/>
              <a:t> </a:t>
            </a:r>
            <a:r>
              <a:rPr lang="ru-RU" sz="2800" dirty="0" err="1"/>
              <a:t>пайда</a:t>
            </a:r>
            <a:r>
              <a:rPr lang="ru-RU" sz="2800" dirty="0"/>
              <a:t> </a:t>
            </a:r>
            <a:r>
              <a:rPr lang="ru-RU" sz="2800" dirty="0" err="1"/>
              <a:t>болуымен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соның</a:t>
            </a:r>
            <a:r>
              <a:rPr lang="ru-RU" sz="2800" dirty="0"/>
              <a:t> </a:t>
            </a:r>
            <a:r>
              <a:rPr lang="ru-RU" sz="2800" dirty="0" err="1"/>
              <a:t>салдарынан</a:t>
            </a:r>
            <a:r>
              <a:rPr lang="ru-RU" sz="2800" dirty="0"/>
              <a:t> </a:t>
            </a:r>
            <a:r>
              <a:rPr lang="ru-RU" sz="2800" dirty="0" err="1"/>
              <a:t>жиілік</a:t>
            </a:r>
            <a:r>
              <a:rPr lang="ru-RU" sz="2800" dirty="0"/>
              <a:t> пен </a:t>
            </a:r>
            <a:r>
              <a:rPr lang="ru-RU" sz="2800" dirty="0" err="1"/>
              <a:t>кернеудің</a:t>
            </a:r>
            <a:r>
              <a:rPr lang="ru-RU" sz="2800" dirty="0"/>
              <a:t> </a:t>
            </a:r>
            <a:r>
              <a:rPr lang="ru-RU" sz="2800" dirty="0" err="1"/>
              <a:t>төмендеуімен</a:t>
            </a:r>
            <a:r>
              <a:rPr lang="ru-RU" sz="2800" dirty="0"/>
              <a:t> </a:t>
            </a:r>
            <a:r>
              <a:rPr lang="ru-RU" sz="2800" dirty="0" err="1"/>
              <a:t>бірге</a:t>
            </a:r>
            <a:r>
              <a:rPr lang="ru-RU" sz="2800" dirty="0"/>
              <a:t> </a:t>
            </a:r>
            <a:r>
              <a:rPr lang="ru-RU" sz="2800" dirty="0" err="1"/>
              <a:t>жүруі</a:t>
            </a:r>
            <a:r>
              <a:rPr lang="ru-RU" sz="2800" dirty="0"/>
              <a:t> </a:t>
            </a:r>
            <a:r>
              <a:rPr lang="ru-RU" sz="2800" dirty="0" err="1"/>
              <a:t>мүмкін</a:t>
            </a:r>
            <a:r>
              <a:rPr lang="ru-RU" sz="2800" dirty="0"/>
              <a:t>.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	</a:t>
            </a:r>
            <a:r>
              <a:rPr lang="ru-RU" sz="2800" dirty="0" err="1" smtClean="0"/>
              <a:t>Оларды</a:t>
            </a:r>
            <a:r>
              <a:rPr lang="ru-RU" sz="2800" dirty="0" smtClean="0"/>
              <a:t> </a:t>
            </a:r>
            <a:r>
              <a:rPr lang="ru-RU" sz="2800" dirty="0" err="1"/>
              <a:t>қалпына</a:t>
            </a:r>
            <a:r>
              <a:rPr lang="ru-RU" sz="2800" dirty="0"/>
              <a:t> </a:t>
            </a:r>
            <a:r>
              <a:rPr lang="ru-RU" sz="2800" dirty="0" err="1"/>
              <a:t>келтіру</a:t>
            </a:r>
            <a:r>
              <a:rPr lang="ru-RU" sz="2800" dirty="0"/>
              <a:t> </a:t>
            </a:r>
            <a:r>
              <a:rPr lang="ru-RU" sz="2800" dirty="0" err="1"/>
              <a:t>үшін</a:t>
            </a:r>
            <a:r>
              <a:rPr lang="ru-RU" sz="2800" dirty="0"/>
              <a:t> </a:t>
            </a:r>
            <a:r>
              <a:rPr lang="ru-RU" sz="2800" dirty="0" err="1"/>
              <a:t>пайдаланады</a:t>
            </a:r>
            <a:r>
              <a:rPr lang="ru-RU" sz="2800" dirty="0" smtClean="0"/>
              <a:t>:</a:t>
            </a:r>
          </a:p>
          <a:p>
            <a:pPr algn="just">
              <a:buFontTx/>
              <a:buChar char="-"/>
            </a:pPr>
            <a:r>
              <a:rPr lang="ru-RU" sz="2800" dirty="0" smtClean="0"/>
              <a:t>- </a:t>
            </a:r>
            <a:r>
              <a:rPr lang="ru-RU" sz="2800" dirty="0" err="1" smtClean="0"/>
              <a:t>автоматты</a:t>
            </a:r>
            <a:r>
              <a:rPr lang="ru-RU" sz="2800" dirty="0" smtClean="0"/>
              <a:t> </a:t>
            </a:r>
            <a:r>
              <a:rPr lang="ru-RU" sz="2800" dirty="0" err="1"/>
              <a:t>жиіліктік</a:t>
            </a:r>
            <a:r>
              <a:rPr lang="ru-RU" sz="2800" dirty="0"/>
              <a:t> </a:t>
            </a:r>
            <a:r>
              <a:rPr lang="ru-RU" sz="2800" dirty="0" err="1"/>
              <a:t>жүктемеден</a:t>
            </a:r>
            <a:r>
              <a:rPr lang="ru-RU" sz="2800" dirty="0"/>
              <a:t> </a:t>
            </a:r>
            <a:r>
              <a:rPr lang="ru-RU" sz="2800" dirty="0" err="1"/>
              <a:t>босату</a:t>
            </a:r>
            <a:r>
              <a:rPr lang="ru-RU" sz="2800" dirty="0"/>
              <a:t> </a:t>
            </a:r>
            <a:r>
              <a:rPr lang="ru-RU" sz="2800" dirty="0" err="1"/>
              <a:t>құрылғысы</a:t>
            </a:r>
            <a:r>
              <a:rPr lang="ru-RU" sz="2800" dirty="0"/>
              <a:t> (САЖҚ</a:t>
            </a:r>
            <a:r>
              <a:rPr lang="ru-RU" sz="2800" dirty="0" smtClean="0"/>
              <a:t>)-</a:t>
            </a:r>
            <a:r>
              <a:rPr lang="ru-RU" sz="2800" dirty="0" err="1" smtClean="0"/>
              <a:t>жиілікті</a:t>
            </a:r>
            <a:r>
              <a:rPr lang="ru-RU" sz="2800" dirty="0" smtClean="0"/>
              <a:t> </a:t>
            </a:r>
            <a:r>
              <a:rPr lang="ru-RU" sz="2800" dirty="0" err="1"/>
              <a:t>қалпына</a:t>
            </a:r>
            <a:r>
              <a:rPr lang="ru-RU" sz="2800" dirty="0"/>
              <a:t> </a:t>
            </a:r>
            <a:r>
              <a:rPr lang="ru-RU" sz="2800" dirty="0" err="1"/>
              <a:t>келтіруге</a:t>
            </a:r>
            <a:r>
              <a:rPr lang="ru-RU" sz="2800" dirty="0"/>
              <a:t> </a:t>
            </a:r>
            <a:r>
              <a:rPr lang="ru-RU" sz="2800" dirty="0" err="1"/>
              <a:t>арналған</a:t>
            </a:r>
            <a:r>
              <a:rPr lang="ru-RU" sz="2800" dirty="0" smtClean="0"/>
              <a:t>;</a:t>
            </a:r>
          </a:p>
          <a:p>
            <a:pPr algn="just">
              <a:buFontTx/>
              <a:buChar char="-"/>
            </a:pPr>
            <a:r>
              <a:rPr lang="ru-RU" sz="2800" dirty="0" smtClean="0"/>
              <a:t>- </a:t>
            </a:r>
            <a:r>
              <a:rPr lang="ru-RU" sz="2800" dirty="0"/>
              <a:t>ток </a:t>
            </a:r>
            <a:r>
              <a:rPr lang="ru-RU" sz="2800" dirty="0" err="1"/>
              <a:t>түсіру</a:t>
            </a:r>
            <a:r>
              <a:rPr lang="ru-RU" sz="2800" dirty="0"/>
              <a:t> </a:t>
            </a:r>
            <a:r>
              <a:rPr lang="ru-RU" sz="2800" dirty="0" err="1"/>
              <a:t>құрылғылары</a:t>
            </a:r>
            <a:r>
              <a:rPr lang="ru-RU" sz="2800" dirty="0"/>
              <a:t> (УРТ).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481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73487"/>
            <a:ext cx="8596668" cy="5667875"/>
          </a:xfrm>
        </p:spPr>
        <p:txBody>
          <a:bodyPr>
            <a:normAutofit/>
          </a:bodyPr>
          <a:lstStyle/>
          <a:p>
            <a:r>
              <a:rPr lang="ru-RU" sz="2400" dirty="0"/>
              <a:t>СЭС-</a:t>
            </a:r>
            <a:r>
              <a:rPr lang="ru-RU" sz="2400" dirty="0" err="1"/>
              <a:t>тегі</a:t>
            </a:r>
            <a:r>
              <a:rPr lang="ru-RU" sz="2400" dirty="0"/>
              <a:t> </a:t>
            </a:r>
            <a:r>
              <a:rPr lang="ru-RU" sz="2400" dirty="0" err="1"/>
              <a:t>авариялық</a:t>
            </a:r>
            <a:r>
              <a:rPr lang="ru-RU" sz="2400" dirty="0"/>
              <a:t> </a:t>
            </a:r>
            <a:r>
              <a:rPr lang="ru-RU" sz="2400" dirty="0" err="1"/>
              <a:t>жағдайдың</a:t>
            </a:r>
            <a:r>
              <a:rPr lang="ru-RU" sz="2400" dirty="0"/>
              <a:t> </a:t>
            </a:r>
            <a:r>
              <a:rPr lang="ru-RU" sz="2400" dirty="0" err="1"/>
              <a:t>дамуына</a:t>
            </a:r>
            <a:r>
              <a:rPr lang="ru-RU" sz="2400" dirty="0"/>
              <a:t> </a:t>
            </a:r>
            <a:r>
              <a:rPr lang="ru-RU" sz="2400" dirty="0" err="1"/>
              <a:t>қауіп</a:t>
            </a:r>
            <a:r>
              <a:rPr lang="ru-RU" sz="2400" dirty="0"/>
              <a:t> </a:t>
            </a:r>
            <a:r>
              <a:rPr lang="ru-RU" sz="2400" dirty="0" err="1"/>
              <a:t>төндіретін</a:t>
            </a:r>
            <a:r>
              <a:rPr lang="ru-RU" sz="2400" dirty="0"/>
              <a:t> </a:t>
            </a:r>
            <a:r>
              <a:rPr lang="ru-RU" sz="2400" dirty="0" err="1"/>
              <a:t>қарқынды</a:t>
            </a:r>
            <a:r>
              <a:rPr lang="ru-RU" sz="2400" dirty="0"/>
              <a:t> </a:t>
            </a:r>
            <a:r>
              <a:rPr lang="ru-RU" sz="2400" dirty="0" err="1"/>
              <a:t>бұзушы</a:t>
            </a:r>
            <a:r>
              <a:rPr lang="ru-RU" sz="2400" dirty="0"/>
              <a:t> </a:t>
            </a:r>
            <a:r>
              <a:rPr lang="ru-RU" sz="2400" dirty="0" err="1"/>
              <a:t>әсерлер</a:t>
            </a:r>
            <a:r>
              <a:rPr lang="ru-RU" sz="2400" dirty="0"/>
              <a:t> </a:t>
            </a:r>
            <a:r>
              <a:rPr lang="ru-RU" sz="2400" dirty="0" err="1"/>
              <a:t>кезінде</a:t>
            </a:r>
            <a:r>
              <a:rPr lang="ru-RU" sz="2400" dirty="0"/>
              <a:t> </a:t>
            </a:r>
            <a:r>
              <a:rPr lang="ru-RU" sz="2400" dirty="0" err="1"/>
              <a:t>жұмыс</a:t>
            </a:r>
            <a:r>
              <a:rPr lang="ru-RU" sz="2400" dirty="0"/>
              <a:t> </a:t>
            </a:r>
            <a:r>
              <a:rPr lang="ru-RU" sz="2400" dirty="0" err="1"/>
              <a:t>істейтін</a:t>
            </a:r>
            <a:r>
              <a:rPr lang="ru-RU" sz="2400" dirty="0"/>
              <a:t> </a:t>
            </a:r>
            <a:r>
              <a:rPr lang="ru-RU" sz="2400" dirty="0" err="1"/>
              <a:t>аварияға</a:t>
            </a:r>
            <a:r>
              <a:rPr lang="ru-RU" sz="2400" dirty="0"/>
              <a:t> </a:t>
            </a:r>
            <a:r>
              <a:rPr lang="ru-RU" sz="2400" dirty="0" err="1"/>
              <a:t>қарсы</a:t>
            </a:r>
            <a:r>
              <a:rPr lang="ru-RU" sz="2400" dirty="0"/>
              <a:t> </a:t>
            </a:r>
            <a:r>
              <a:rPr lang="ru-RU" sz="2400" dirty="0" err="1"/>
              <a:t>автоматиканың</a:t>
            </a:r>
            <a:r>
              <a:rPr lang="ru-RU" sz="2400" dirty="0"/>
              <a:t> </a:t>
            </a:r>
            <a:r>
              <a:rPr lang="ru-RU" sz="2400" dirty="0" err="1"/>
              <a:t>мақсаты</a:t>
            </a:r>
            <a:r>
              <a:rPr lang="ru-RU" sz="2400" dirty="0"/>
              <a:t> </a:t>
            </a:r>
            <a:r>
              <a:rPr lang="ru-RU" sz="2400" dirty="0" err="1"/>
              <a:t>бұзушы</a:t>
            </a:r>
            <a:r>
              <a:rPr lang="ru-RU" sz="2400" dirty="0"/>
              <a:t> </a:t>
            </a:r>
            <a:r>
              <a:rPr lang="ru-RU" sz="2400" dirty="0" err="1"/>
              <a:t>әсерді</a:t>
            </a:r>
            <a:r>
              <a:rPr lang="ru-RU" sz="2400" dirty="0"/>
              <a:t> </a:t>
            </a:r>
            <a:r>
              <a:rPr lang="ru-RU" sz="2400" dirty="0" err="1"/>
              <a:t>жою</a:t>
            </a:r>
            <a:r>
              <a:rPr lang="ru-RU" sz="2400" dirty="0"/>
              <a:t>, </a:t>
            </a:r>
            <a:r>
              <a:rPr lang="ru-RU" sz="2400" dirty="0" err="1"/>
              <a:t>жалпы</a:t>
            </a:r>
            <a:r>
              <a:rPr lang="ru-RU" sz="2400" dirty="0"/>
              <a:t> </a:t>
            </a:r>
            <a:r>
              <a:rPr lang="ru-RU" sz="2400" dirty="0" err="1"/>
              <a:t>жүйелік</a:t>
            </a:r>
            <a:r>
              <a:rPr lang="ru-RU" sz="2400" dirty="0"/>
              <a:t> </a:t>
            </a:r>
            <a:r>
              <a:rPr lang="ru-RU" sz="2400" dirty="0" err="1"/>
              <a:t>аварияның</a:t>
            </a:r>
            <a:r>
              <a:rPr lang="ru-RU" sz="2400" dirty="0"/>
              <a:t> </a:t>
            </a:r>
            <a:r>
              <a:rPr lang="ru-RU" sz="2400" dirty="0" err="1"/>
              <a:t>дамуын</a:t>
            </a:r>
            <a:r>
              <a:rPr lang="ru-RU" sz="2400" dirty="0"/>
              <a:t> </a:t>
            </a:r>
            <a:r>
              <a:rPr lang="ru-RU" sz="2400" dirty="0" err="1"/>
              <a:t>болдырмау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қалыпты</a:t>
            </a:r>
            <a:r>
              <a:rPr lang="ru-RU" sz="2400" dirty="0"/>
              <a:t> </a:t>
            </a:r>
            <a:r>
              <a:rPr lang="ru-RU" sz="2400" dirty="0" err="1"/>
              <a:t>жұмыс</a:t>
            </a:r>
            <a:r>
              <a:rPr lang="ru-RU" sz="2400" dirty="0"/>
              <a:t> </a:t>
            </a:r>
            <a:r>
              <a:rPr lang="ru-RU" sz="2400" dirty="0" err="1"/>
              <a:t>режимін</a:t>
            </a:r>
            <a:r>
              <a:rPr lang="ru-RU" sz="2400" dirty="0"/>
              <a:t> </a:t>
            </a:r>
            <a:r>
              <a:rPr lang="ru-RU" sz="2400" dirty="0" err="1"/>
              <a:t>қалпына</a:t>
            </a:r>
            <a:r>
              <a:rPr lang="ru-RU" sz="2400" dirty="0"/>
              <a:t> </a:t>
            </a:r>
            <a:r>
              <a:rPr lang="ru-RU" sz="2400" dirty="0" err="1"/>
              <a:t>келтіру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 smtClean="0"/>
              <a:t>табылады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ПА </a:t>
            </a:r>
            <a:r>
              <a:rPr lang="ru-RU" sz="2400" dirty="0" err="1"/>
              <a:t>тиімділігі</a:t>
            </a:r>
            <a:r>
              <a:rPr lang="ru-RU" sz="2400" dirty="0"/>
              <a:t> </a:t>
            </a:r>
            <a:r>
              <a:rPr lang="ru-RU" sz="2400" dirty="0" err="1"/>
              <a:t>алдыңғы</a:t>
            </a:r>
            <a:r>
              <a:rPr lang="ru-RU" sz="2400" dirty="0"/>
              <a:t> </a:t>
            </a:r>
            <a:r>
              <a:rPr lang="ru-RU" sz="2400" dirty="0" err="1"/>
              <a:t>бұзушы</a:t>
            </a:r>
            <a:r>
              <a:rPr lang="ru-RU" sz="2400" dirty="0"/>
              <a:t> </a:t>
            </a:r>
            <a:r>
              <a:rPr lang="ru-RU" sz="2400" dirty="0" err="1"/>
              <a:t>әсер</a:t>
            </a:r>
            <a:r>
              <a:rPr lang="ru-RU" sz="2400" dirty="0"/>
              <a:t> (</a:t>
            </a:r>
            <a:r>
              <a:rPr lang="ru-RU" sz="2400" dirty="0" err="1"/>
              <a:t>бастапқы</a:t>
            </a:r>
            <a:r>
              <a:rPr lang="ru-RU" sz="2400" dirty="0"/>
              <a:t>) </a:t>
            </a:r>
            <a:r>
              <a:rPr lang="ru-RU" sz="2400" dirty="0" err="1"/>
              <a:t>режимі</a:t>
            </a:r>
            <a:r>
              <a:rPr lang="ru-RU" sz="2400" dirty="0"/>
              <a:t> </a:t>
            </a:r>
            <a:r>
              <a:rPr lang="ru-RU" sz="2400" dirty="0" err="1"/>
              <a:t>туралы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нақты</a:t>
            </a:r>
            <a:r>
              <a:rPr lang="ru-RU" sz="2400" dirty="0"/>
              <a:t> </a:t>
            </a:r>
            <a:r>
              <a:rPr lang="ru-RU" sz="2400" dirty="0" err="1"/>
              <a:t>уақытта</a:t>
            </a:r>
            <a:r>
              <a:rPr lang="ru-RU" sz="2400" dirty="0"/>
              <a:t> СЭС-</a:t>
            </a:r>
            <a:r>
              <a:rPr lang="ru-RU" sz="2400" dirty="0" err="1"/>
              <a:t>тегі</a:t>
            </a:r>
            <a:r>
              <a:rPr lang="ru-RU" sz="2400" dirty="0"/>
              <a:t> </a:t>
            </a:r>
            <a:r>
              <a:rPr lang="ru-RU" sz="2400" dirty="0" err="1"/>
              <a:t>өтпелі</a:t>
            </a:r>
            <a:r>
              <a:rPr lang="ru-RU" sz="2400" dirty="0"/>
              <a:t> </a:t>
            </a:r>
            <a:r>
              <a:rPr lang="ru-RU" sz="2400" dirty="0" err="1"/>
              <a:t>процестер</a:t>
            </a:r>
            <a:r>
              <a:rPr lang="ru-RU" sz="2400" dirty="0"/>
              <a:t> </a:t>
            </a:r>
            <a:r>
              <a:rPr lang="ru-RU" sz="2400" dirty="0" err="1"/>
              <a:t>туралы</a:t>
            </a:r>
            <a:r>
              <a:rPr lang="ru-RU" sz="2400" dirty="0"/>
              <a:t> </a:t>
            </a:r>
            <a:r>
              <a:rPr lang="ru-RU" sz="2400" dirty="0" err="1"/>
              <a:t>алынатын</a:t>
            </a:r>
            <a:r>
              <a:rPr lang="ru-RU" sz="2400" dirty="0"/>
              <a:t> </a:t>
            </a:r>
            <a:r>
              <a:rPr lang="ru-RU" sz="2400" dirty="0" err="1"/>
              <a:t>кең</a:t>
            </a:r>
            <a:r>
              <a:rPr lang="ru-RU" sz="2400" dirty="0"/>
              <a:t> </a:t>
            </a:r>
            <a:r>
              <a:rPr lang="ru-RU" sz="2400" dirty="0" err="1"/>
              <a:t>ақпарат</a:t>
            </a:r>
            <a:r>
              <a:rPr lang="ru-RU" sz="2400" dirty="0"/>
              <a:t> </a:t>
            </a:r>
            <a:r>
              <a:rPr lang="ru-RU" sz="2400" dirty="0" err="1"/>
              <a:t>негізінде</a:t>
            </a:r>
            <a:r>
              <a:rPr lang="ru-RU" sz="2400" dirty="0"/>
              <a:t> </a:t>
            </a:r>
            <a:r>
              <a:rPr lang="ru-RU" sz="2400" dirty="0" err="1"/>
              <a:t>өндірілетін</a:t>
            </a:r>
            <a:r>
              <a:rPr lang="ru-RU" sz="2400" dirty="0"/>
              <a:t> </a:t>
            </a:r>
            <a:r>
              <a:rPr lang="ru-RU" sz="2400" dirty="0" err="1"/>
              <a:t>аварияға</a:t>
            </a:r>
            <a:r>
              <a:rPr lang="ru-RU" sz="2400" dirty="0"/>
              <a:t> </a:t>
            </a:r>
            <a:r>
              <a:rPr lang="ru-RU" sz="2400" dirty="0" err="1"/>
              <a:t>қарсы</a:t>
            </a:r>
            <a:r>
              <a:rPr lang="ru-RU" sz="2400" dirty="0"/>
              <a:t> </a:t>
            </a:r>
            <a:r>
              <a:rPr lang="ru-RU" sz="2400" dirty="0" err="1"/>
              <a:t>бақылау</a:t>
            </a:r>
            <a:r>
              <a:rPr lang="ru-RU" sz="2400" dirty="0"/>
              <a:t> </a:t>
            </a:r>
            <a:r>
              <a:rPr lang="ru-RU" sz="2400" dirty="0" err="1"/>
              <a:t>әсерлерінің</a:t>
            </a:r>
            <a:r>
              <a:rPr lang="ru-RU" sz="2400" dirty="0"/>
              <a:t> </a:t>
            </a:r>
            <a:r>
              <a:rPr lang="ru-RU" sz="2400" dirty="0" err="1"/>
              <a:t>жылдам</a:t>
            </a:r>
            <a:r>
              <a:rPr lang="ru-RU" sz="2400" dirty="0"/>
              <a:t> </a:t>
            </a:r>
            <a:r>
              <a:rPr lang="ru-RU" sz="2400" dirty="0" err="1"/>
              <a:t>әрекет</a:t>
            </a:r>
            <a:r>
              <a:rPr lang="ru-RU" sz="2400" dirty="0"/>
              <a:t> </a:t>
            </a:r>
            <a:r>
              <a:rPr lang="ru-RU" sz="2400" dirty="0" err="1"/>
              <a:t>етуімен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дозалануымен</a:t>
            </a:r>
            <a:r>
              <a:rPr lang="ru-RU" sz="2400" dirty="0"/>
              <a:t> </a:t>
            </a:r>
            <a:r>
              <a:rPr lang="ru-RU" sz="2400" dirty="0" err="1"/>
              <a:t>айқындалады</a:t>
            </a:r>
            <a:r>
              <a:rPr lang="ru-RU" sz="2400" dirty="0"/>
              <a:t>, 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басты</a:t>
            </a:r>
            <a:r>
              <a:rPr lang="ru-RU" sz="2400" dirty="0"/>
              <a:t> </a:t>
            </a:r>
            <a:r>
              <a:rPr lang="ru-RU" sz="2400" dirty="0" err="1"/>
              <a:t>ерекшелігі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табылады</a:t>
            </a:r>
            <a:r>
              <a:rPr lang="ru-RU" sz="2400" dirty="0"/>
              <a:t>. </a:t>
            </a:r>
            <a:r>
              <a:rPr lang="ru-RU" sz="2400" dirty="0" err="1"/>
              <a:t>Соңғысы</a:t>
            </a:r>
            <a:r>
              <a:rPr lang="ru-RU" sz="2400" dirty="0"/>
              <a:t> телемеханика </a:t>
            </a:r>
            <a:r>
              <a:rPr lang="ru-RU" sz="2400" dirty="0" err="1"/>
              <a:t>құрылғыларының</a:t>
            </a:r>
            <a:r>
              <a:rPr lang="ru-RU" sz="2400" dirty="0"/>
              <a:t> </a:t>
            </a:r>
            <a:r>
              <a:rPr lang="ru-RU" sz="2400" dirty="0" err="1"/>
              <a:t>көмегімен</a:t>
            </a:r>
            <a:r>
              <a:rPr lang="ru-RU" sz="2400" dirty="0"/>
              <a:t> </a:t>
            </a:r>
            <a:r>
              <a:rPr lang="ru-RU" sz="2400" dirty="0" err="1"/>
              <a:t>орындалады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9271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Телемеханика </a:t>
            </a:r>
            <a:r>
              <a:rPr lang="ru-RU" dirty="0" err="1"/>
              <a:t>құрылғылары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err="1" smtClean="0"/>
              <a:t>Олар</a:t>
            </a:r>
            <a:r>
              <a:rPr lang="ru-RU" sz="2400" dirty="0" smtClean="0"/>
              <a:t> </a:t>
            </a:r>
            <a:r>
              <a:rPr lang="ru-RU" sz="2400" dirty="0" err="1"/>
              <a:t>ең</a:t>
            </a:r>
            <a:r>
              <a:rPr lang="ru-RU" sz="2400" dirty="0"/>
              <a:t> </a:t>
            </a:r>
            <a:r>
              <a:rPr lang="ru-RU" sz="2400" dirty="0" err="1"/>
              <a:t>алдымен</a:t>
            </a:r>
            <a:r>
              <a:rPr lang="ru-RU" sz="2400" dirty="0"/>
              <a:t> </a:t>
            </a:r>
            <a:r>
              <a:rPr lang="ru-RU" sz="2400" dirty="0" err="1"/>
              <a:t>электрмен</a:t>
            </a:r>
            <a:r>
              <a:rPr lang="ru-RU" sz="2400" dirty="0"/>
              <a:t> </a:t>
            </a:r>
            <a:r>
              <a:rPr lang="ru-RU" sz="2400" dirty="0" err="1"/>
              <a:t>жабдықтау</a:t>
            </a:r>
            <a:r>
              <a:rPr lang="ru-RU" sz="2400" dirty="0"/>
              <a:t> </a:t>
            </a:r>
            <a:r>
              <a:rPr lang="ru-RU" sz="2400" dirty="0" err="1"/>
              <a:t>жүйесінің</a:t>
            </a:r>
            <a:r>
              <a:rPr lang="ru-RU" sz="2400" dirty="0"/>
              <a:t> </a:t>
            </a:r>
            <a:r>
              <a:rPr lang="ru-RU" sz="2400" dirty="0" err="1"/>
              <a:t>қалыпты</a:t>
            </a:r>
            <a:r>
              <a:rPr lang="ru-RU" sz="2400" dirty="0"/>
              <a:t> </a:t>
            </a:r>
            <a:r>
              <a:rPr lang="ru-RU" sz="2400" dirty="0" err="1"/>
              <a:t>режимдерін</a:t>
            </a:r>
            <a:r>
              <a:rPr lang="ru-RU" sz="2400" dirty="0"/>
              <a:t> </a:t>
            </a:r>
            <a:r>
              <a:rPr lang="ru-RU" sz="2400" dirty="0" err="1"/>
              <a:t>басқаруға</a:t>
            </a:r>
            <a:r>
              <a:rPr lang="ru-RU" sz="2400" dirty="0"/>
              <a:t> </a:t>
            </a:r>
            <a:r>
              <a:rPr lang="ru-RU" sz="2400" dirty="0" err="1"/>
              <a:t>арналған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автоматтандырылған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</a:t>
            </a:r>
            <a:r>
              <a:rPr lang="ru-RU" sz="2400" dirty="0" err="1"/>
              <a:t>жүйелерінің</a:t>
            </a:r>
            <a:r>
              <a:rPr lang="ru-RU" sz="2400" dirty="0"/>
              <a:t> (АБЖ) </a:t>
            </a:r>
            <a:r>
              <a:rPr lang="ru-RU" sz="2400" dirty="0" err="1"/>
              <a:t>ажырамас</a:t>
            </a:r>
            <a:r>
              <a:rPr lang="ru-RU" sz="2400" dirty="0"/>
              <a:t> </a:t>
            </a:r>
            <a:r>
              <a:rPr lang="ru-RU" sz="2400" dirty="0" err="1"/>
              <a:t>бөлігі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табылады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АБЖ </a:t>
            </a:r>
            <a:r>
              <a:rPr lang="ru-RU" sz="2400" dirty="0" err="1"/>
              <a:t>жұмыс</a:t>
            </a:r>
            <a:r>
              <a:rPr lang="ru-RU" sz="2400" dirty="0"/>
              <a:t> </a:t>
            </a:r>
            <a:r>
              <a:rPr lang="ru-RU" sz="2400" dirty="0" err="1"/>
              <a:t>істеуі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өндіріс</a:t>
            </a:r>
            <a:r>
              <a:rPr lang="ru-RU" sz="2400" dirty="0"/>
              <a:t> </a:t>
            </a:r>
            <a:r>
              <a:rPr lang="ru-RU" sz="2400" dirty="0" err="1"/>
              <a:t>процесінің</a:t>
            </a:r>
            <a:r>
              <a:rPr lang="ru-RU" sz="2400" dirty="0"/>
              <a:t> </a:t>
            </a:r>
            <a:r>
              <a:rPr lang="ru-RU" sz="2400" dirty="0" err="1"/>
              <a:t>режимдері</a:t>
            </a:r>
            <a:r>
              <a:rPr lang="ru-RU" sz="2400" dirty="0"/>
              <a:t> </a:t>
            </a:r>
            <a:r>
              <a:rPr lang="ru-RU" sz="2400" dirty="0" err="1"/>
              <a:t>туралы</a:t>
            </a:r>
            <a:r>
              <a:rPr lang="ru-RU" sz="2400" dirty="0"/>
              <a:t>, </a:t>
            </a:r>
            <a:r>
              <a:rPr lang="ru-RU" sz="2400" dirty="0" err="1"/>
              <a:t>әсіресе</a:t>
            </a:r>
            <a:r>
              <a:rPr lang="ru-RU" sz="2400" dirty="0"/>
              <a:t> </a:t>
            </a:r>
            <a:r>
              <a:rPr lang="ru-RU" sz="2400" dirty="0" err="1"/>
              <a:t>кернеу</a:t>
            </a:r>
            <a:r>
              <a:rPr lang="ru-RU" sz="2400" dirty="0"/>
              <a:t>, ток, </a:t>
            </a:r>
            <a:r>
              <a:rPr lang="ru-RU" sz="2400" dirty="0" err="1"/>
              <a:t>қуат</a:t>
            </a:r>
            <a:r>
              <a:rPr lang="ru-RU" sz="2400" dirty="0"/>
              <a:t>, </a:t>
            </a:r>
            <a:r>
              <a:rPr lang="ru-RU" sz="2400" dirty="0" err="1"/>
              <a:t>жиілік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жабдықтың</a:t>
            </a:r>
            <a:r>
              <a:rPr lang="ru-RU" sz="2400" dirty="0"/>
              <a:t> </a:t>
            </a:r>
            <a:r>
              <a:rPr lang="ru-RU" sz="2400" dirty="0" err="1"/>
              <a:t>күйі</a:t>
            </a:r>
            <a:r>
              <a:rPr lang="ru-RU" sz="2400" dirty="0"/>
              <a:t> </a:t>
            </a:r>
            <a:r>
              <a:rPr lang="ru-RU" sz="2400" dirty="0" err="1"/>
              <a:t>туралы</a:t>
            </a:r>
            <a:r>
              <a:rPr lang="ru-RU" sz="2400" dirty="0"/>
              <a:t> </a:t>
            </a:r>
            <a:r>
              <a:rPr lang="ru-RU" sz="2400" dirty="0" err="1"/>
              <a:t>ақпараттың</a:t>
            </a:r>
            <a:r>
              <a:rPr lang="ru-RU" sz="2400" dirty="0"/>
              <a:t> </a:t>
            </a:r>
            <a:r>
              <a:rPr lang="ru-RU" sz="2400" dirty="0" err="1"/>
              <a:t>үздіксіз</a:t>
            </a:r>
            <a:r>
              <a:rPr lang="ru-RU" sz="2400" dirty="0"/>
              <a:t> </a:t>
            </a:r>
            <a:r>
              <a:rPr lang="ru-RU" sz="2400" dirty="0" err="1"/>
              <a:t>ағымы</a:t>
            </a:r>
            <a:r>
              <a:rPr lang="ru-RU" sz="2400" dirty="0"/>
              <a:t> </a:t>
            </a:r>
            <a:r>
              <a:rPr lang="ru-RU" sz="2400" dirty="0" err="1"/>
              <a:t>қажет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Ірі</a:t>
            </a:r>
            <a:r>
              <a:rPr lang="ru-RU" sz="2400" dirty="0" smtClean="0"/>
              <a:t> </a:t>
            </a:r>
            <a:r>
              <a:rPr lang="ru-RU" sz="2400" dirty="0" err="1"/>
              <a:t>өнеркәсіптік</a:t>
            </a:r>
            <a:r>
              <a:rPr lang="ru-RU" sz="2400" dirty="0"/>
              <a:t> </a:t>
            </a:r>
            <a:r>
              <a:rPr lang="ru-RU" sz="2400" dirty="0" err="1"/>
              <a:t>кәсіпорындардың</a:t>
            </a:r>
            <a:r>
              <a:rPr lang="ru-RU" sz="2400" dirty="0"/>
              <a:t>, </a:t>
            </a:r>
            <a:r>
              <a:rPr lang="ru-RU" sz="2400" dirty="0" err="1"/>
              <a:t>қалалардың</a:t>
            </a:r>
            <a:r>
              <a:rPr lang="ru-RU" sz="2400" dirty="0"/>
              <a:t>, </a:t>
            </a:r>
            <a:r>
              <a:rPr lang="ru-RU" sz="2400" dirty="0" err="1"/>
              <a:t>әсіресе</a:t>
            </a:r>
            <a:r>
              <a:rPr lang="ru-RU" sz="2400" dirty="0"/>
              <a:t> </a:t>
            </a:r>
            <a:r>
              <a:rPr lang="ru-RU" sz="2400" dirty="0" err="1"/>
              <a:t>агроөнеркәсіптік</a:t>
            </a:r>
            <a:r>
              <a:rPr lang="ru-RU" sz="2400" dirty="0"/>
              <a:t> </a:t>
            </a:r>
            <a:r>
              <a:rPr lang="ru-RU" sz="2400" dirty="0" err="1"/>
              <a:t>кешен</a:t>
            </a:r>
            <a:r>
              <a:rPr lang="ru-RU" sz="2400" dirty="0"/>
              <a:t> мен </a:t>
            </a:r>
            <a:r>
              <a:rPr lang="ru-RU" sz="2400" dirty="0" err="1"/>
              <a:t>теміржол</a:t>
            </a:r>
            <a:r>
              <a:rPr lang="ru-RU" sz="2400" dirty="0"/>
              <a:t> </a:t>
            </a:r>
            <a:r>
              <a:rPr lang="ru-RU" sz="2400" dirty="0" err="1"/>
              <a:t>көлігі</a:t>
            </a:r>
            <a:r>
              <a:rPr lang="ru-RU" sz="2400" dirty="0"/>
              <a:t> </a:t>
            </a:r>
            <a:r>
              <a:rPr lang="ru-RU" sz="2400" dirty="0" err="1"/>
              <a:t>кәсіпорындарының</a:t>
            </a:r>
            <a:r>
              <a:rPr lang="ru-RU" sz="2400" dirty="0"/>
              <a:t> </a:t>
            </a:r>
            <a:r>
              <a:rPr lang="ru-RU" sz="2400" dirty="0" err="1"/>
              <a:t>электрмен</a:t>
            </a:r>
            <a:r>
              <a:rPr lang="ru-RU" sz="2400" dirty="0"/>
              <a:t> </a:t>
            </a:r>
            <a:r>
              <a:rPr lang="ru-RU" sz="2400" dirty="0" err="1"/>
              <a:t>жабдықтау</a:t>
            </a:r>
            <a:r>
              <a:rPr lang="ru-RU" sz="2400" dirty="0"/>
              <a:t> </a:t>
            </a:r>
            <a:r>
              <a:rPr lang="ru-RU" sz="2400" dirty="0" err="1"/>
              <a:t>жүйелері</a:t>
            </a:r>
            <a:r>
              <a:rPr lang="ru-RU" sz="2400" dirty="0"/>
              <a:t> </a:t>
            </a:r>
            <a:r>
              <a:rPr lang="ru-RU" sz="2400" dirty="0" err="1"/>
              <a:t>айтарлықтай</a:t>
            </a:r>
            <a:r>
              <a:rPr lang="ru-RU" sz="2400" dirty="0"/>
              <a:t> </a:t>
            </a:r>
            <a:r>
              <a:rPr lang="ru-RU" sz="2400" dirty="0" err="1"/>
              <a:t>аумақтарға</a:t>
            </a:r>
            <a:r>
              <a:rPr lang="ru-RU" sz="2400" dirty="0"/>
              <a:t> </a:t>
            </a:r>
            <a:r>
              <a:rPr lang="ru-RU" sz="2400" dirty="0" err="1"/>
              <a:t>таралған</a:t>
            </a:r>
            <a:r>
              <a:rPr lang="ru-RU" sz="2400" dirty="0"/>
              <a:t>. 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34640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7883"/>
            <a:ext cx="8596668" cy="5603480"/>
          </a:xfrm>
        </p:spPr>
        <p:txBody>
          <a:bodyPr/>
          <a:lstStyle/>
          <a:p>
            <a:r>
              <a:rPr lang="ru-RU" sz="2400" dirty="0" err="1"/>
              <a:t>Сондықтан</a:t>
            </a:r>
            <a:r>
              <a:rPr lang="ru-RU" sz="2400" dirty="0"/>
              <a:t> </a:t>
            </a:r>
            <a:r>
              <a:rPr lang="ru-RU" sz="2400" dirty="0" err="1"/>
              <a:t>бақыланатын</a:t>
            </a:r>
            <a:r>
              <a:rPr lang="ru-RU" sz="2400" dirty="0"/>
              <a:t> </a:t>
            </a:r>
            <a:r>
              <a:rPr lang="ru-RU" sz="2400" dirty="0" err="1"/>
              <a:t>пункттерден</a:t>
            </a:r>
            <a:r>
              <a:rPr lang="ru-RU" sz="2400" dirty="0"/>
              <a:t> (</a:t>
            </a:r>
            <a:r>
              <a:rPr lang="ru-RU" sz="2400" dirty="0" err="1"/>
              <a:t>қосалқы</a:t>
            </a:r>
            <a:r>
              <a:rPr lang="ru-RU" sz="2400" dirty="0"/>
              <a:t> </a:t>
            </a:r>
            <a:r>
              <a:rPr lang="ru-RU" sz="2400" dirty="0" err="1"/>
              <a:t>станциялардан</a:t>
            </a:r>
            <a:r>
              <a:rPr lang="ru-RU" sz="2400" dirty="0"/>
              <a:t>) АБЖ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диспетчерлік</a:t>
            </a:r>
            <a:r>
              <a:rPr lang="ru-RU" sz="2400" dirty="0"/>
              <a:t> персонал </a:t>
            </a:r>
            <a:r>
              <a:rPr lang="ru-RU" sz="2400" dirty="0" err="1"/>
              <a:t>орналасқан</a:t>
            </a:r>
            <a:r>
              <a:rPr lang="ru-RU" sz="2400" dirty="0"/>
              <a:t> </a:t>
            </a:r>
            <a:r>
              <a:rPr lang="ru-RU" sz="2400" dirty="0" err="1"/>
              <a:t>желілік</a:t>
            </a:r>
            <a:r>
              <a:rPr lang="ru-RU" sz="2400" dirty="0"/>
              <a:t> </a:t>
            </a:r>
            <a:r>
              <a:rPr lang="ru-RU" sz="2400" dirty="0" err="1"/>
              <a:t>кәсіпорынның</a:t>
            </a:r>
            <a:r>
              <a:rPr lang="ru-RU" sz="2400" dirty="0"/>
              <a:t> </a:t>
            </a:r>
            <a:r>
              <a:rPr lang="ru-RU" sz="2400" dirty="0" err="1"/>
              <a:t>диспетчерлік</a:t>
            </a:r>
            <a:r>
              <a:rPr lang="ru-RU" sz="2400" dirty="0"/>
              <a:t> </a:t>
            </a:r>
            <a:r>
              <a:rPr lang="ru-RU" sz="2400" dirty="0" err="1"/>
              <a:t>пунктіне</a:t>
            </a:r>
            <a:r>
              <a:rPr lang="ru-RU" sz="2400" dirty="0"/>
              <a:t> </a:t>
            </a:r>
            <a:r>
              <a:rPr lang="ru-RU" sz="2400" dirty="0" err="1"/>
              <a:t>ақпарат</a:t>
            </a:r>
            <a:r>
              <a:rPr lang="ru-RU" sz="2400" dirty="0"/>
              <a:t> </a:t>
            </a:r>
            <a:r>
              <a:rPr lang="ru-RU" sz="2400" dirty="0" err="1"/>
              <a:t>жинауды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беруді</a:t>
            </a:r>
            <a:r>
              <a:rPr lang="ru-RU" sz="2400" dirty="0"/>
              <a:t> </a:t>
            </a:r>
            <a:r>
              <a:rPr lang="ru-RU" sz="2400" dirty="0" err="1"/>
              <a:t>қамтамасыз</a:t>
            </a:r>
            <a:r>
              <a:rPr lang="ru-RU" sz="2400" dirty="0"/>
              <a:t> </a:t>
            </a:r>
            <a:r>
              <a:rPr lang="ru-RU" sz="2400" dirty="0" err="1"/>
              <a:t>ететін</a:t>
            </a:r>
            <a:r>
              <a:rPr lang="ru-RU" sz="2400" dirty="0"/>
              <a:t> </a:t>
            </a:r>
            <a:r>
              <a:rPr lang="ru-RU" sz="2400" dirty="0" err="1"/>
              <a:t>автоматты</a:t>
            </a:r>
            <a:r>
              <a:rPr lang="ru-RU" sz="2400" dirty="0"/>
              <a:t> </a:t>
            </a:r>
            <a:r>
              <a:rPr lang="ru-RU" sz="2400" dirty="0" err="1"/>
              <a:t>ақпараттық</a:t>
            </a:r>
            <a:r>
              <a:rPr lang="ru-RU" sz="2400" dirty="0"/>
              <a:t> </a:t>
            </a:r>
            <a:r>
              <a:rPr lang="ru-RU" sz="2400" dirty="0" err="1"/>
              <a:t>құрылғылар</a:t>
            </a:r>
            <a:r>
              <a:rPr lang="ru-RU" sz="2400" dirty="0"/>
              <a:t> </a:t>
            </a:r>
            <a:r>
              <a:rPr lang="ru-RU" sz="2400" dirty="0" err="1"/>
              <a:t>қажет</a:t>
            </a:r>
            <a:r>
              <a:rPr lang="ru-RU" sz="2400" dirty="0" smtClean="0"/>
              <a:t>.</a:t>
            </a:r>
          </a:p>
          <a:p>
            <a:r>
              <a:rPr lang="ru-RU" sz="2400" dirty="0" err="1" smtClean="0"/>
              <a:t>Микропроцессорлық</a:t>
            </a:r>
            <a:r>
              <a:rPr lang="ru-RU" sz="2400" dirty="0" smtClean="0"/>
              <a:t> </a:t>
            </a:r>
            <a:r>
              <a:rPr lang="ru-RU" sz="2400" dirty="0" err="1"/>
              <a:t>техниканы</a:t>
            </a:r>
            <a:r>
              <a:rPr lang="ru-RU" sz="2400" dirty="0"/>
              <a:t> </a:t>
            </a:r>
            <a:r>
              <a:rPr lang="ru-RU" sz="2400" dirty="0" err="1"/>
              <a:t>пайдалану</a:t>
            </a:r>
            <a:r>
              <a:rPr lang="ru-RU" sz="2400" dirty="0"/>
              <a:t> </a:t>
            </a:r>
            <a:r>
              <a:rPr lang="ru-RU" sz="2400" dirty="0" err="1"/>
              <a:t>қалыпты</a:t>
            </a:r>
            <a:r>
              <a:rPr lang="ru-RU" sz="2400" dirty="0"/>
              <a:t>, </a:t>
            </a:r>
            <a:r>
              <a:rPr lang="ru-RU" sz="2400" dirty="0" err="1"/>
              <a:t>сондай-ақ</a:t>
            </a:r>
            <a:r>
              <a:rPr lang="ru-RU" sz="2400" dirty="0"/>
              <a:t> </a:t>
            </a:r>
            <a:r>
              <a:rPr lang="ru-RU" sz="2400" dirty="0" err="1"/>
              <a:t>авариялық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авариядан</a:t>
            </a:r>
            <a:r>
              <a:rPr lang="ru-RU" sz="2400" dirty="0"/>
              <a:t> </a:t>
            </a:r>
            <a:r>
              <a:rPr lang="ru-RU" sz="2400" dirty="0" err="1"/>
              <a:t>кейінгі</a:t>
            </a:r>
            <a:r>
              <a:rPr lang="ru-RU" sz="2400" dirty="0"/>
              <a:t> </a:t>
            </a:r>
            <a:r>
              <a:rPr lang="ru-RU" sz="2400" dirty="0" err="1"/>
              <a:t>режимдерде</a:t>
            </a:r>
            <a:r>
              <a:rPr lang="ru-RU" sz="2400" dirty="0"/>
              <a:t> </a:t>
            </a:r>
            <a:r>
              <a:rPr lang="ru-RU" sz="2400" dirty="0" err="1"/>
              <a:t>электр</a:t>
            </a:r>
            <a:r>
              <a:rPr lang="ru-RU" sz="2400" dirty="0"/>
              <a:t> </a:t>
            </a:r>
            <a:r>
              <a:rPr lang="ru-RU" sz="2400" dirty="0" err="1"/>
              <a:t>энергиясын</a:t>
            </a:r>
            <a:r>
              <a:rPr lang="ru-RU" sz="2400" dirty="0"/>
              <a:t> </a:t>
            </a:r>
            <a:r>
              <a:rPr lang="ru-RU" sz="2400" dirty="0" err="1"/>
              <a:t>өндіру</a:t>
            </a:r>
            <a:r>
              <a:rPr lang="ru-RU" sz="2400" dirty="0"/>
              <a:t>, беру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тұтыну</a:t>
            </a:r>
            <a:r>
              <a:rPr lang="ru-RU" sz="2400" dirty="0"/>
              <a:t> </a:t>
            </a:r>
            <a:r>
              <a:rPr lang="ru-RU" sz="2400" dirty="0" err="1"/>
              <a:t>процесін</a:t>
            </a:r>
            <a:r>
              <a:rPr lang="ru-RU" sz="2400" dirty="0"/>
              <a:t> </a:t>
            </a:r>
            <a:r>
              <a:rPr lang="ru-RU" sz="2400" dirty="0" err="1"/>
              <a:t>басқаруды</a:t>
            </a:r>
            <a:r>
              <a:rPr lang="ru-RU" sz="2400" dirty="0"/>
              <a:t> </a:t>
            </a:r>
            <a:r>
              <a:rPr lang="ru-RU" sz="2400" dirty="0" err="1"/>
              <a:t>жүзеге</a:t>
            </a:r>
            <a:r>
              <a:rPr lang="ru-RU" sz="2400" dirty="0"/>
              <a:t> </a:t>
            </a:r>
            <a:r>
              <a:rPr lang="ru-RU" sz="2400" dirty="0" err="1"/>
              <a:t>асыратын</a:t>
            </a:r>
            <a:r>
              <a:rPr lang="ru-RU" sz="2400" dirty="0"/>
              <a:t> </a:t>
            </a:r>
            <a:r>
              <a:rPr lang="ru-RU" sz="2400" dirty="0" err="1"/>
              <a:t>электрмен</a:t>
            </a:r>
            <a:r>
              <a:rPr lang="ru-RU" sz="2400" dirty="0"/>
              <a:t> </a:t>
            </a:r>
            <a:r>
              <a:rPr lang="ru-RU" sz="2400" dirty="0" err="1"/>
              <a:t>жабдықтау</a:t>
            </a:r>
            <a:r>
              <a:rPr lang="ru-RU" sz="2400" dirty="0"/>
              <a:t> </a:t>
            </a:r>
            <a:r>
              <a:rPr lang="ru-RU" sz="2400" dirty="0" err="1"/>
              <a:t>жүйесі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шашыраңқы</a:t>
            </a:r>
            <a:r>
              <a:rPr lang="ru-RU" sz="2400" dirty="0"/>
              <a:t> </a:t>
            </a:r>
            <a:endParaRPr lang="ru-RU" sz="2400" dirty="0" smtClean="0"/>
          </a:p>
          <a:p>
            <a:r>
              <a:rPr lang="ru-RU" sz="2400" dirty="0" err="1" smtClean="0"/>
              <a:t>Автоматты</a:t>
            </a:r>
            <a:r>
              <a:rPr lang="ru-RU" sz="2400" dirty="0" smtClean="0"/>
              <a:t> </a:t>
            </a:r>
            <a:r>
              <a:rPr lang="ru-RU" sz="2400" dirty="0" err="1"/>
              <a:t>құрылғылардың</a:t>
            </a:r>
            <a:r>
              <a:rPr lang="ru-RU" sz="2400" dirty="0"/>
              <a:t> </a:t>
            </a:r>
            <a:r>
              <a:rPr lang="ru-RU" sz="2400" dirty="0" err="1"/>
              <a:t>функциялары</a:t>
            </a:r>
            <a:r>
              <a:rPr lang="ru-RU" sz="2400" dirty="0"/>
              <a:t> мен </a:t>
            </a:r>
            <a:r>
              <a:rPr lang="ru-RU" sz="2400" dirty="0" err="1"/>
              <a:t>мүмкіндіктерін</a:t>
            </a:r>
            <a:r>
              <a:rPr lang="ru-RU" sz="2400" dirty="0"/>
              <a:t> </a:t>
            </a:r>
            <a:r>
              <a:rPr lang="ru-RU" sz="2400" dirty="0" err="1"/>
              <a:t>едәуір</a:t>
            </a:r>
            <a:r>
              <a:rPr lang="ru-RU" sz="2400" dirty="0"/>
              <a:t> </a:t>
            </a:r>
            <a:r>
              <a:rPr lang="ru-RU" sz="2400" dirty="0" err="1"/>
              <a:t>кеңейтуге</a:t>
            </a:r>
            <a:r>
              <a:rPr lang="ru-RU" sz="2400" dirty="0"/>
              <a:t> </a:t>
            </a:r>
            <a:r>
              <a:rPr lang="ru-RU" sz="2400" dirty="0" err="1"/>
              <a:t>мүмкіндік</a:t>
            </a:r>
            <a:r>
              <a:rPr lang="ru-RU" sz="2400" dirty="0"/>
              <a:t> </a:t>
            </a:r>
            <a:r>
              <a:rPr lang="ru-RU" sz="2400" dirty="0" err="1"/>
              <a:t>береді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24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жабдықтауды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тиімділігі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76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	</a:t>
            </a:r>
            <a:r>
              <a:rPr lang="ru-RU" sz="2200" dirty="0" err="1" smtClean="0"/>
              <a:t>Өндірістік</a:t>
            </a:r>
            <a:r>
              <a:rPr lang="ru-RU" sz="2200" dirty="0" smtClean="0"/>
              <a:t> </a:t>
            </a:r>
            <a:r>
              <a:rPr lang="ru-RU" sz="2200" dirty="0" err="1"/>
              <a:t>процестерді</a:t>
            </a:r>
            <a:r>
              <a:rPr lang="ru-RU" sz="2200" dirty="0"/>
              <a:t> </a:t>
            </a:r>
            <a:r>
              <a:rPr lang="ru-RU" sz="2200" dirty="0" err="1"/>
              <a:t>кең</a:t>
            </a:r>
            <a:r>
              <a:rPr lang="ru-RU" sz="2200" dirty="0"/>
              <a:t> </a:t>
            </a:r>
            <a:r>
              <a:rPr lang="ru-RU" sz="2200" dirty="0" err="1"/>
              <a:t>автоматтандыру</a:t>
            </a:r>
            <a:r>
              <a:rPr lang="ru-RU" sz="2200" dirty="0"/>
              <a:t> </a:t>
            </a:r>
            <a:r>
              <a:rPr lang="ru-RU" sz="2200" dirty="0" err="1"/>
              <a:t>таяу</a:t>
            </a:r>
            <a:r>
              <a:rPr lang="ru-RU" sz="2200" dirty="0"/>
              <a:t> </a:t>
            </a:r>
            <a:r>
              <a:rPr lang="ru-RU" sz="2200" dirty="0" err="1"/>
              <a:t>кезеңдегі</a:t>
            </a:r>
            <a:r>
              <a:rPr lang="ru-RU" sz="2200" dirty="0"/>
              <a:t> </a:t>
            </a:r>
            <a:r>
              <a:rPr lang="ru-RU" sz="2200" dirty="0" err="1"/>
              <a:t>маңызды</a:t>
            </a:r>
            <a:r>
              <a:rPr lang="ru-RU" sz="2200" dirty="0"/>
              <a:t> </a:t>
            </a:r>
            <a:r>
              <a:rPr lang="ru-RU" sz="2200" dirty="0" err="1"/>
              <a:t>техникалық</a:t>
            </a:r>
            <a:r>
              <a:rPr lang="ru-RU" sz="2200" dirty="0"/>
              <a:t> </a:t>
            </a:r>
            <a:r>
              <a:rPr lang="ru-RU" sz="2200" dirty="0" err="1"/>
              <a:t>міндеттердің</a:t>
            </a:r>
            <a:r>
              <a:rPr lang="ru-RU" sz="2200" dirty="0"/>
              <a:t> </a:t>
            </a:r>
            <a:r>
              <a:rPr lang="ru-RU" sz="2200" dirty="0" err="1"/>
              <a:t>бірі</a:t>
            </a:r>
            <a:r>
              <a:rPr lang="ru-RU" sz="2200" dirty="0"/>
              <a:t> </a:t>
            </a:r>
            <a:r>
              <a:rPr lang="ru-RU" sz="2200" dirty="0" err="1"/>
              <a:t>болып</a:t>
            </a:r>
            <a:r>
              <a:rPr lang="ru-RU" sz="2200" dirty="0"/>
              <a:t> </a:t>
            </a:r>
            <a:r>
              <a:rPr lang="ru-RU" sz="2200" dirty="0" err="1"/>
              <a:t>қала</a:t>
            </a:r>
            <a:r>
              <a:rPr lang="ru-RU" sz="2200" dirty="0"/>
              <a:t> </a:t>
            </a:r>
            <a:r>
              <a:rPr lang="ru-RU" sz="2200" dirty="0" err="1"/>
              <a:t>береді</a:t>
            </a:r>
            <a:r>
              <a:rPr lang="ru-RU" sz="2200" dirty="0"/>
              <a:t>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	</a:t>
            </a:r>
            <a:r>
              <a:rPr lang="ru-RU" sz="2200" dirty="0" err="1" smtClean="0"/>
              <a:t>Тиісті</a:t>
            </a:r>
            <a:r>
              <a:rPr lang="ru-RU" sz="2200" dirty="0" smtClean="0"/>
              <a:t> </a:t>
            </a:r>
            <a:r>
              <a:rPr lang="ru-RU" sz="2200" dirty="0" err="1"/>
              <a:t>кешенді</a:t>
            </a:r>
            <a:r>
              <a:rPr lang="ru-RU" sz="2200" dirty="0"/>
              <a:t> </a:t>
            </a:r>
            <a:r>
              <a:rPr lang="ru-RU" sz="2200" dirty="0" err="1"/>
              <a:t>бағдарламалар</a:t>
            </a:r>
            <a:r>
              <a:rPr lang="ru-RU" sz="2200" dirty="0"/>
              <a:t> </a:t>
            </a:r>
            <a:r>
              <a:rPr lang="ru-RU" sz="2200" dirty="0" err="1"/>
              <a:t>электрмен</a:t>
            </a:r>
            <a:r>
              <a:rPr lang="ru-RU" sz="2200" dirty="0"/>
              <a:t> </a:t>
            </a:r>
            <a:r>
              <a:rPr lang="ru-RU" sz="2200" dirty="0" err="1"/>
              <a:t>жабдықтау</a:t>
            </a:r>
            <a:r>
              <a:rPr lang="ru-RU" sz="2200" dirty="0"/>
              <a:t> </a:t>
            </a:r>
            <a:r>
              <a:rPr lang="ru-RU" sz="2200" dirty="0" err="1"/>
              <a:t>жүйелерін</a:t>
            </a:r>
            <a:r>
              <a:rPr lang="ru-RU" sz="2200" dirty="0"/>
              <a:t> </a:t>
            </a:r>
            <a:r>
              <a:rPr lang="ru-RU" sz="2200" dirty="0" err="1"/>
              <a:t>автоматтандырудың</a:t>
            </a:r>
            <a:r>
              <a:rPr lang="ru-RU" sz="2200" dirty="0"/>
              <a:t> </a:t>
            </a:r>
            <a:r>
              <a:rPr lang="ru-RU" sz="2200" dirty="0" err="1"/>
              <a:t>ажырамас</a:t>
            </a:r>
            <a:r>
              <a:rPr lang="ru-RU" sz="2200" dirty="0"/>
              <a:t> </a:t>
            </a:r>
            <a:r>
              <a:rPr lang="ru-RU" sz="2200" dirty="0" err="1"/>
              <a:t>бөлігі</a:t>
            </a:r>
            <a:r>
              <a:rPr lang="ru-RU" sz="2200" dirty="0"/>
              <a:t> </a:t>
            </a:r>
            <a:r>
              <a:rPr lang="ru-RU" sz="2200" dirty="0" err="1"/>
              <a:t>ретінде</a:t>
            </a:r>
            <a:r>
              <a:rPr lang="ru-RU" sz="2200" dirty="0"/>
              <a:t> </a:t>
            </a:r>
            <a:r>
              <a:rPr lang="ru-RU" sz="2200" dirty="0" err="1"/>
              <a:t>кіреді</a:t>
            </a:r>
            <a:r>
              <a:rPr lang="ru-RU" sz="2200" dirty="0"/>
              <a:t>. </a:t>
            </a:r>
            <a:r>
              <a:rPr lang="ru-RU" sz="2200" dirty="0" err="1" smtClean="0"/>
              <a:t>Бұл</a:t>
            </a:r>
            <a:r>
              <a:rPr lang="ru-RU" sz="2200" dirty="0" smtClean="0"/>
              <a:t> </a:t>
            </a:r>
            <a:r>
              <a:rPr lang="ru-RU" sz="2200" dirty="0" err="1"/>
              <a:t>автоматты</a:t>
            </a:r>
            <a:r>
              <a:rPr lang="ru-RU" sz="2200" dirty="0"/>
              <a:t> </a:t>
            </a:r>
            <a:r>
              <a:rPr lang="ru-RU" sz="2200" dirty="0" err="1"/>
              <a:t>жүйелерді</a:t>
            </a:r>
            <a:r>
              <a:rPr lang="ru-RU" sz="2200" dirty="0"/>
              <a:t> </a:t>
            </a:r>
            <a:r>
              <a:rPr lang="ru-RU" sz="2200" dirty="0" err="1"/>
              <a:t>қолдану</a:t>
            </a:r>
            <a:r>
              <a:rPr lang="ru-RU" sz="2200" dirty="0"/>
              <a:t> </a:t>
            </a:r>
            <a:r>
              <a:rPr lang="ru-RU" sz="2200" dirty="0" err="1" smtClean="0"/>
              <a:t>сізге</a:t>
            </a:r>
            <a:endParaRPr lang="ru-RU" sz="2200" dirty="0" smtClean="0"/>
          </a:p>
          <a:p>
            <a:r>
              <a:rPr lang="ru-RU" sz="2200" dirty="0" smtClean="0"/>
              <a:t>а</a:t>
            </a:r>
            <a:r>
              <a:rPr lang="ru-RU" sz="2200" dirty="0"/>
              <a:t>) </a:t>
            </a:r>
            <a:r>
              <a:rPr lang="ru-RU" sz="2200" dirty="0" err="1"/>
              <a:t>көптеген</a:t>
            </a:r>
            <a:r>
              <a:rPr lang="ru-RU" sz="2200" dirty="0"/>
              <a:t> </a:t>
            </a:r>
            <a:r>
              <a:rPr lang="ru-RU" sz="2200" dirty="0" err="1"/>
              <a:t>авариялардың</a:t>
            </a:r>
            <a:r>
              <a:rPr lang="ru-RU" sz="2200" dirty="0"/>
              <a:t> </a:t>
            </a:r>
            <a:r>
              <a:rPr lang="ru-RU" sz="2200" dirty="0" err="1"/>
              <a:t>дамуын</a:t>
            </a:r>
            <a:r>
              <a:rPr lang="ru-RU" sz="2200" dirty="0"/>
              <a:t> </a:t>
            </a:r>
            <a:r>
              <a:rPr lang="ru-RU" sz="2200" dirty="0" err="1"/>
              <a:t>болдырмау</a:t>
            </a:r>
            <a:r>
              <a:rPr lang="ru-RU" sz="2200" dirty="0"/>
              <a:t>, </a:t>
            </a:r>
            <a:r>
              <a:rPr lang="ru-RU" sz="2200" dirty="0" err="1"/>
              <a:t>олардың</a:t>
            </a:r>
            <a:r>
              <a:rPr lang="ru-RU" sz="2200" dirty="0"/>
              <a:t> </a:t>
            </a:r>
            <a:r>
              <a:rPr lang="ru-RU" sz="2200" dirty="0" err="1"/>
              <a:t>жалпы</a:t>
            </a:r>
            <a:r>
              <a:rPr lang="ru-RU" sz="2200" dirty="0"/>
              <a:t> </a:t>
            </a:r>
            <a:r>
              <a:rPr lang="ru-RU" sz="2200" dirty="0" err="1"/>
              <a:t>санын</a:t>
            </a:r>
            <a:r>
              <a:rPr lang="ru-RU" sz="2200" dirty="0"/>
              <a:t> </a:t>
            </a:r>
            <a:r>
              <a:rPr lang="ru-RU" sz="2200" dirty="0" err="1"/>
              <a:t>қысқарту</a:t>
            </a:r>
            <a:r>
              <a:rPr lang="ru-RU" sz="2200" dirty="0"/>
              <a:t>, </a:t>
            </a:r>
            <a:r>
              <a:rPr lang="ru-RU" sz="2200" dirty="0" err="1"/>
              <a:t>сондай-ақ</a:t>
            </a:r>
            <a:r>
              <a:rPr lang="ru-RU" sz="2200" dirty="0"/>
              <a:t> </a:t>
            </a:r>
            <a:r>
              <a:rPr lang="ru-RU" sz="2200" dirty="0" err="1"/>
              <a:t>электр</a:t>
            </a:r>
            <a:r>
              <a:rPr lang="ru-RU" sz="2200" dirty="0"/>
              <a:t> </a:t>
            </a:r>
            <a:r>
              <a:rPr lang="ru-RU" sz="2200" dirty="0" err="1"/>
              <a:t>қондырғыларын</a:t>
            </a:r>
            <a:r>
              <a:rPr lang="ru-RU" sz="2200" dirty="0"/>
              <a:t> </a:t>
            </a:r>
            <a:r>
              <a:rPr lang="ru-RU" sz="2200" dirty="0" err="1"/>
              <a:t>ажырату</a:t>
            </a:r>
            <a:r>
              <a:rPr lang="ru-RU" sz="2200" dirty="0"/>
              <a:t> </a:t>
            </a:r>
            <a:r>
              <a:rPr lang="ru-RU" sz="2200" dirty="0" err="1"/>
              <a:t>және</a:t>
            </a:r>
            <a:r>
              <a:rPr lang="ru-RU" sz="2200" dirty="0"/>
              <a:t> </a:t>
            </a:r>
            <a:r>
              <a:rPr lang="ru-RU" sz="2200" dirty="0" err="1"/>
              <a:t>тетіктердің</a:t>
            </a:r>
            <a:r>
              <a:rPr lang="ru-RU" sz="2200" dirty="0"/>
              <a:t> </a:t>
            </a:r>
            <a:r>
              <a:rPr lang="ru-RU" sz="2200" dirty="0" err="1"/>
              <a:t>тұрып</a:t>
            </a:r>
            <a:r>
              <a:rPr lang="ru-RU" sz="2200" dirty="0"/>
              <a:t> </a:t>
            </a:r>
            <a:r>
              <a:rPr lang="ru-RU" sz="2200" dirty="0" err="1"/>
              <a:t>қалу</a:t>
            </a:r>
            <a:r>
              <a:rPr lang="ru-RU" sz="2200" dirty="0"/>
              <a:t> </a:t>
            </a:r>
            <a:r>
              <a:rPr lang="ru-RU" sz="2200" dirty="0" err="1"/>
              <a:t>уақытын</a:t>
            </a:r>
            <a:r>
              <a:rPr lang="ru-RU" sz="2200" dirty="0"/>
              <a:t> </a:t>
            </a:r>
            <a:r>
              <a:rPr lang="ru-RU" sz="2200" dirty="0" err="1" smtClean="0"/>
              <a:t>азайту</a:t>
            </a:r>
            <a:r>
              <a:rPr lang="ru-RU" sz="2200" dirty="0" smtClean="0"/>
              <a:t>;</a:t>
            </a:r>
          </a:p>
          <a:p>
            <a:r>
              <a:rPr lang="ru-RU" sz="2200" dirty="0" smtClean="0"/>
              <a:t>б</a:t>
            </a:r>
            <a:r>
              <a:rPr lang="ru-RU" sz="2200" dirty="0"/>
              <a:t>) </a:t>
            </a:r>
            <a:r>
              <a:rPr lang="ru-RU" sz="2200" dirty="0" err="1"/>
              <a:t>қызмет</a:t>
            </a:r>
            <a:r>
              <a:rPr lang="ru-RU" sz="2200" dirty="0"/>
              <a:t> </a:t>
            </a:r>
            <a:r>
              <a:rPr lang="ru-RU" sz="2200" dirty="0" err="1"/>
              <a:t>көрсететін</a:t>
            </a:r>
            <a:r>
              <a:rPr lang="ru-RU" sz="2200" dirty="0"/>
              <a:t> </a:t>
            </a:r>
            <a:r>
              <a:rPr lang="ru-RU" sz="2200" dirty="0" err="1"/>
              <a:t>персоналдың</a:t>
            </a:r>
            <a:r>
              <a:rPr lang="ru-RU" sz="2200" dirty="0"/>
              <a:t> </a:t>
            </a:r>
            <a:r>
              <a:rPr lang="ru-RU" sz="2200" dirty="0" err="1"/>
              <a:t>санын</a:t>
            </a:r>
            <a:r>
              <a:rPr lang="ru-RU" sz="2200" dirty="0"/>
              <a:t> </a:t>
            </a:r>
            <a:r>
              <a:rPr lang="ru-RU" sz="2200" dirty="0" err="1"/>
              <a:t>азайту</a:t>
            </a:r>
            <a:r>
              <a:rPr lang="ru-RU" sz="2200" dirty="0"/>
              <a:t> </a:t>
            </a:r>
            <a:r>
              <a:rPr lang="ru-RU" sz="2200" dirty="0" err="1"/>
              <a:t>және</a:t>
            </a:r>
            <a:r>
              <a:rPr lang="ru-RU" sz="2200" dirty="0"/>
              <a:t> </a:t>
            </a:r>
            <a:r>
              <a:rPr lang="ru-RU" sz="2200" dirty="0" err="1"/>
              <a:t>қосалқы</a:t>
            </a:r>
            <a:r>
              <a:rPr lang="ru-RU" sz="2200" dirty="0"/>
              <a:t> </a:t>
            </a:r>
            <a:r>
              <a:rPr lang="ru-RU" sz="2200" dirty="0" err="1"/>
              <a:t>станциялардың</a:t>
            </a:r>
            <a:r>
              <a:rPr lang="ru-RU" sz="2200" dirty="0"/>
              <a:t> </a:t>
            </a:r>
            <a:r>
              <a:rPr lang="ru-RU" sz="2200" dirty="0" err="1"/>
              <a:t>электр</a:t>
            </a:r>
            <a:r>
              <a:rPr lang="ru-RU" sz="2200" dirty="0"/>
              <a:t> </a:t>
            </a:r>
            <a:r>
              <a:rPr lang="ru-RU" sz="2200" dirty="0" err="1"/>
              <a:t>қондырғыларының</a:t>
            </a:r>
            <a:r>
              <a:rPr lang="ru-RU" sz="2200" dirty="0"/>
              <a:t> </a:t>
            </a:r>
            <a:r>
              <a:rPr lang="ru-RU" sz="2200" dirty="0" err="1"/>
              <a:t>көп</a:t>
            </a:r>
            <a:r>
              <a:rPr lang="ru-RU" sz="2200" dirty="0"/>
              <a:t> </a:t>
            </a:r>
            <a:r>
              <a:rPr lang="ru-RU" sz="2200" dirty="0" err="1"/>
              <a:t>санын</a:t>
            </a:r>
            <a:r>
              <a:rPr lang="ru-RU" sz="2200" dirty="0"/>
              <a:t> </a:t>
            </a:r>
            <a:r>
              <a:rPr lang="ru-RU" sz="2200" dirty="0" err="1"/>
              <a:t>тұрақты</a:t>
            </a:r>
            <a:r>
              <a:rPr lang="ru-RU" sz="2200" dirty="0"/>
              <a:t> </a:t>
            </a:r>
            <a:r>
              <a:rPr lang="ru-RU" sz="2200" dirty="0" err="1"/>
              <a:t>қызмет</a:t>
            </a:r>
            <a:r>
              <a:rPr lang="ru-RU" sz="2200" dirty="0"/>
              <a:t> </a:t>
            </a:r>
            <a:r>
              <a:rPr lang="ru-RU" sz="2200" dirty="0" err="1"/>
              <a:t>көрсетусіз</a:t>
            </a:r>
            <a:r>
              <a:rPr lang="ru-RU" sz="2200" dirty="0"/>
              <a:t> </a:t>
            </a:r>
            <a:r>
              <a:rPr lang="ru-RU" sz="2200" dirty="0" err="1"/>
              <a:t>жұмысқа</a:t>
            </a:r>
            <a:r>
              <a:rPr lang="ru-RU" sz="2200" dirty="0"/>
              <a:t> </a:t>
            </a:r>
            <a:r>
              <a:rPr lang="ru-RU" sz="2200" dirty="0" err="1"/>
              <a:t>ауыстыру;в</a:t>
            </a:r>
            <a:r>
              <a:rPr lang="ru-RU" sz="2200" dirty="0"/>
              <a:t>) </a:t>
            </a:r>
            <a:r>
              <a:rPr lang="ru-RU" sz="2200" dirty="0" err="1"/>
              <a:t>еңбек</a:t>
            </a:r>
            <a:r>
              <a:rPr lang="ru-RU" sz="2200" dirty="0"/>
              <a:t> </a:t>
            </a:r>
            <a:r>
              <a:rPr lang="ru-RU" sz="2200" dirty="0" err="1"/>
              <a:t>өнімділігін</a:t>
            </a:r>
            <a:r>
              <a:rPr lang="ru-RU" sz="2200" dirty="0"/>
              <a:t> </a:t>
            </a:r>
            <a:r>
              <a:rPr lang="ru-RU" sz="2200" dirty="0" err="1"/>
              <a:t>арттыру.Қарастырылып</a:t>
            </a:r>
            <a:r>
              <a:rPr lang="ru-RU" sz="2200" dirty="0"/>
              <a:t> </a:t>
            </a:r>
            <a:r>
              <a:rPr lang="ru-RU" sz="2200" dirty="0" err="1"/>
              <a:t>отырған</a:t>
            </a:r>
            <a:r>
              <a:rPr lang="ru-RU" sz="2200" dirty="0"/>
              <a:t> </a:t>
            </a:r>
            <a:r>
              <a:rPr lang="ru-RU" sz="2200" dirty="0" err="1" smtClean="0"/>
              <a:t>жүйелерді</a:t>
            </a:r>
            <a:endParaRPr lang="ru-RU" sz="22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08047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901521"/>
            <a:ext cx="8596668" cy="5139841"/>
          </a:xfrm>
        </p:spPr>
        <p:txBody>
          <a:bodyPr/>
          <a:lstStyle/>
          <a:p>
            <a:r>
              <a:rPr lang="ru-RU" sz="2400" dirty="0" err="1"/>
              <a:t>Автоматтандырудың</a:t>
            </a:r>
            <a:r>
              <a:rPr lang="ru-RU" sz="2400" dirty="0"/>
              <a:t> </a:t>
            </a:r>
            <a:r>
              <a:rPr lang="ru-RU" sz="2400" dirty="0" err="1"/>
              <a:t>негізгі</a:t>
            </a:r>
            <a:r>
              <a:rPr lang="ru-RU" sz="2400" dirty="0"/>
              <a:t> </a:t>
            </a:r>
            <a:r>
              <a:rPr lang="ru-RU" sz="2400" dirty="0" err="1"/>
              <a:t>міндеті</a:t>
            </a:r>
            <a:r>
              <a:rPr lang="ru-RU" sz="2400" dirty="0"/>
              <a:t> </a:t>
            </a:r>
            <a:r>
              <a:rPr lang="ru-RU" sz="2400" dirty="0" err="1"/>
              <a:t>тұтынушыларды</a:t>
            </a:r>
            <a:r>
              <a:rPr lang="ru-RU" sz="2400" dirty="0"/>
              <a:t> </a:t>
            </a:r>
            <a:r>
              <a:rPr lang="ru-RU" sz="2400" dirty="0" err="1"/>
              <a:t>электрмен</a:t>
            </a:r>
            <a:r>
              <a:rPr lang="ru-RU" sz="2400" dirty="0"/>
              <a:t> </a:t>
            </a:r>
            <a:r>
              <a:rPr lang="ru-RU" sz="2400" dirty="0" err="1"/>
              <a:t>жабдықтау</a:t>
            </a:r>
            <a:r>
              <a:rPr lang="ru-RU" sz="2400" dirty="0"/>
              <a:t> </a:t>
            </a:r>
            <a:r>
              <a:rPr lang="ru-RU" sz="2400" dirty="0" err="1"/>
              <a:t>сенімділігін</a:t>
            </a:r>
            <a:r>
              <a:rPr lang="ru-RU" sz="2400" dirty="0"/>
              <a:t> </a:t>
            </a:r>
            <a:r>
              <a:rPr lang="ru-RU" sz="2400" dirty="0" err="1"/>
              <a:t>арттыру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табылады</a:t>
            </a:r>
            <a:r>
              <a:rPr lang="ru-RU" sz="2400" dirty="0"/>
              <a:t>.</a:t>
            </a:r>
          </a:p>
          <a:p>
            <a:r>
              <a:rPr lang="ru-RU" sz="2400" dirty="0"/>
              <a:t>Автоматика </a:t>
            </a:r>
            <a:r>
              <a:rPr lang="ru-RU" sz="2400" dirty="0" err="1"/>
              <a:t>құрылғыларына</a:t>
            </a:r>
            <a:r>
              <a:rPr lang="ru-RU" sz="2400" dirty="0"/>
              <a:t> </a:t>
            </a:r>
            <a:r>
              <a:rPr lang="ru-RU" sz="2400" dirty="0" err="1"/>
              <a:t>бірқатар</a:t>
            </a:r>
            <a:r>
              <a:rPr lang="ru-RU" sz="2400" dirty="0"/>
              <a:t> </a:t>
            </a:r>
            <a:r>
              <a:rPr lang="ru-RU" sz="2400" dirty="0" err="1"/>
              <a:t>талаптар</a:t>
            </a:r>
            <a:r>
              <a:rPr lang="ru-RU" sz="2400" dirty="0"/>
              <a:t> </a:t>
            </a:r>
            <a:r>
              <a:rPr lang="ru-RU" sz="2400" dirty="0" err="1"/>
              <a:t>қойылады</a:t>
            </a:r>
            <a:r>
              <a:rPr lang="ru-RU" sz="2400" dirty="0"/>
              <a:t>,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ішінде</a:t>
            </a:r>
            <a:r>
              <a:rPr lang="ru-RU" sz="2400" dirty="0"/>
              <a:t> </a:t>
            </a:r>
            <a:r>
              <a:rPr lang="ru-RU" sz="2400" dirty="0" err="1"/>
              <a:t>дәлдік</a:t>
            </a:r>
            <a:r>
              <a:rPr lang="ru-RU" sz="2400" dirty="0"/>
              <a:t>, </a:t>
            </a:r>
            <a:r>
              <a:rPr lang="ru-RU" sz="2400" dirty="0" err="1"/>
              <a:t>жоғары</a:t>
            </a:r>
            <a:r>
              <a:rPr lang="ru-RU" sz="2400" dirty="0"/>
              <a:t> </a:t>
            </a:r>
            <a:r>
              <a:rPr lang="ru-RU" sz="2400" dirty="0" err="1"/>
              <a:t>сенімділік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пайдалану</a:t>
            </a:r>
            <a:r>
              <a:rPr lang="ru-RU" sz="2400" dirty="0"/>
              <a:t> </a:t>
            </a:r>
            <a:r>
              <a:rPr lang="ru-RU" sz="2400" dirty="0" err="1"/>
              <a:t>ыңғайлылығы</a:t>
            </a:r>
            <a:r>
              <a:rPr lang="ru-RU" sz="2400" dirty="0"/>
              <a:t> </a:t>
            </a:r>
            <a:r>
              <a:rPr lang="ru-RU" sz="2400" dirty="0" err="1"/>
              <a:t>сияқты</a:t>
            </a:r>
            <a:r>
              <a:rPr lang="ru-RU" sz="2400" dirty="0"/>
              <a:t>. </a:t>
            </a:r>
          </a:p>
          <a:p>
            <a:r>
              <a:rPr lang="ru-RU" sz="2400" dirty="0" err="1"/>
              <a:t>Тұрақты</a:t>
            </a:r>
            <a:r>
              <a:rPr lang="ru-RU" sz="2400" dirty="0"/>
              <a:t> </a:t>
            </a:r>
            <a:r>
              <a:rPr lang="ru-RU" sz="2400" dirty="0" err="1"/>
              <a:t>кезекші</a:t>
            </a:r>
            <a:r>
              <a:rPr lang="ru-RU" sz="2400" dirty="0"/>
              <a:t> персонал </a:t>
            </a:r>
            <a:r>
              <a:rPr lang="ru-RU" sz="2400" dirty="0" err="1"/>
              <a:t>болмаған</a:t>
            </a:r>
            <a:r>
              <a:rPr lang="ru-RU" sz="2400" dirty="0"/>
              <a:t> </a:t>
            </a:r>
            <a:r>
              <a:rPr lang="ru-RU" sz="2400" dirty="0" err="1"/>
              <a:t>кезде</a:t>
            </a:r>
            <a:r>
              <a:rPr lang="ru-RU" sz="2400" dirty="0"/>
              <a:t> </a:t>
            </a:r>
            <a:r>
              <a:rPr lang="ru-RU" sz="2400" dirty="0" err="1"/>
              <a:t>көптеген</a:t>
            </a:r>
            <a:r>
              <a:rPr lang="ru-RU" sz="2400" dirty="0"/>
              <a:t> </a:t>
            </a:r>
            <a:r>
              <a:rPr lang="ru-RU" sz="2400" dirty="0" err="1"/>
              <a:t>жүйелердің</a:t>
            </a:r>
            <a:r>
              <a:rPr lang="ru-RU" sz="2400" dirty="0"/>
              <a:t> </a:t>
            </a:r>
            <a:r>
              <a:rPr lang="ru-RU" sz="2400" dirty="0" err="1"/>
              <a:t>ұзақ</a:t>
            </a:r>
            <a:r>
              <a:rPr lang="ru-RU" sz="2400" dirty="0"/>
              <a:t> </a:t>
            </a:r>
            <a:r>
              <a:rPr lang="ru-RU" sz="2400" dirty="0" err="1"/>
              <a:t>жұмыс</a:t>
            </a:r>
            <a:r>
              <a:rPr lang="ru-RU" sz="2400" dirty="0"/>
              <a:t> </a:t>
            </a:r>
            <a:r>
              <a:rPr lang="ru-RU" sz="2400" dirty="0" err="1"/>
              <a:t>істеуі</a:t>
            </a:r>
            <a:r>
              <a:rPr lang="ru-RU" sz="2400" dirty="0"/>
              <a:t>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сенімділігін</a:t>
            </a:r>
            <a:r>
              <a:rPr lang="ru-RU" sz="2400" dirty="0"/>
              <a:t> </a:t>
            </a:r>
            <a:r>
              <a:rPr lang="ru-RU" sz="2400" dirty="0" err="1"/>
              <a:t>едәуір</a:t>
            </a:r>
            <a:r>
              <a:rPr lang="ru-RU" sz="2400" dirty="0"/>
              <a:t> </a:t>
            </a:r>
            <a:r>
              <a:rPr lang="ru-RU" sz="2400" dirty="0" err="1"/>
              <a:t>арттыру</a:t>
            </a:r>
            <a:r>
              <a:rPr lang="ru-RU" sz="2400" dirty="0"/>
              <a:t>, </a:t>
            </a:r>
            <a:r>
              <a:rPr lang="ru-RU" sz="2400" dirty="0" err="1"/>
              <a:t>жұмысқа</a:t>
            </a:r>
            <a:r>
              <a:rPr lang="ru-RU" sz="2400" dirty="0"/>
              <a:t> </a:t>
            </a:r>
            <a:r>
              <a:rPr lang="ru-RU" sz="2400" dirty="0" err="1"/>
              <a:t>жарамдылығын</a:t>
            </a:r>
            <a:r>
              <a:rPr lang="ru-RU" sz="2400" dirty="0"/>
              <a:t> </a:t>
            </a:r>
            <a:r>
              <a:rPr lang="ru-RU" sz="2400" dirty="0" err="1"/>
              <a:t>бақылауды</a:t>
            </a:r>
            <a:r>
              <a:rPr lang="ru-RU" sz="2400" dirty="0"/>
              <a:t> </a:t>
            </a:r>
            <a:r>
              <a:rPr lang="ru-RU" sz="2400" dirty="0" err="1"/>
              <a:t>енгізу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қызмет</a:t>
            </a:r>
            <a:r>
              <a:rPr lang="ru-RU" sz="2400" dirty="0"/>
              <a:t> </a:t>
            </a:r>
            <a:r>
              <a:rPr lang="ru-RU" sz="2400" dirty="0" err="1"/>
              <a:t>көрсетуді</a:t>
            </a:r>
            <a:r>
              <a:rPr lang="ru-RU" sz="2400" dirty="0"/>
              <a:t>, </a:t>
            </a:r>
            <a:r>
              <a:rPr lang="ru-RU" sz="2400" dirty="0" err="1"/>
              <a:t>атап</a:t>
            </a:r>
            <a:r>
              <a:rPr lang="ru-RU" sz="2400" dirty="0"/>
              <a:t> </a:t>
            </a:r>
            <a:r>
              <a:rPr lang="ru-RU" sz="2400" dirty="0" err="1"/>
              <a:t>айтқанда</a:t>
            </a:r>
            <a:r>
              <a:rPr lang="ru-RU" sz="2400" dirty="0"/>
              <a:t> </a:t>
            </a:r>
            <a:r>
              <a:rPr lang="ru-RU" sz="2400" dirty="0" err="1"/>
              <a:t>жөндеуді</a:t>
            </a:r>
            <a:r>
              <a:rPr lang="ru-RU" sz="2400" dirty="0"/>
              <a:t> </a:t>
            </a:r>
            <a:r>
              <a:rPr lang="ru-RU" sz="2400" dirty="0" err="1"/>
              <a:t>жеңілдету</a:t>
            </a:r>
            <a:r>
              <a:rPr lang="ru-RU" sz="2400" dirty="0"/>
              <a:t> </a:t>
            </a:r>
            <a:r>
              <a:rPr lang="ru-RU" sz="2400" dirty="0" err="1"/>
              <a:t>қажеттілігін</a:t>
            </a:r>
            <a:r>
              <a:rPr lang="ru-RU" sz="2400" dirty="0"/>
              <a:t> </a:t>
            </a:r>
            <a:r>
              <a:rPr lang="ru-RU" sz="2400" dirty="0" err="1"/>
              <a:t>тудырады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008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4547"/>
            <a:ext cx="8596668" cy="6400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000" dirty="0" err="1"/>
              <a:t>Автоматты</a:t>
            </a:r>
            <a:r>
              <a:rPr lang="ru-RU" sz="2000" dirty="0"/>
              <a:t> </a:t>
            </a:r>
            <a:r>
              <a:rPr lang="ru-RU" sz="2000" dirty="0" err="1"/>
              <a:t>құрылғыларды</a:t>
            </a:r>
            <a:r>
              <a:rPr lang="ru-RU" sz="2000" dirty="0"/>
              <a:t> </a:t>
            </a:r>
            <a:r>
              <a:rPr lang="ru-RU" sz="2000" dirty="0" err="1"/>
              <a:t>қолдану</a:t>
            </a:r>
            <a:r>
              <a:rPr lang="ru-RU" sz="2000" dirty="0"/>
              <a:t> </a:t>
            </a:r>
            <a:r>
              <a:rPr lang="ru-RU" sz="2000" dirty="0" err="1"/>
              <a:t>экономикалық</a:t>
            </a:r>
            <a:r>
              <a:rPr lang="ru-RU" sz="2000" dirty="0"/>
              <a:t> </a:t>
            </a:r>
            <a:r>
              <a:rPr lang="ru-RU" sz="2000" dirty="0" err="1"/>
              <a:t>тұрғыдан</a:t>
            </a:r>
            <a:r>
              <a:rPr lang="ru-RU" sz="2000" dirty="0"/>
              <a:t> </a:t>
            </a:r>
            <a:r>
              <a:rPr lang="ru-RU" sz="2000" dirty="0" err="1"/>
              <a:t>ақталуы</a:t>
            </a:r>
            <a:r>
              <a:rPr lang="ru-RU" sz="2000" dirty="0"/>
              <a:t> </a:t>
            </a:r>
            <a:r>
              <a:rPr lang="ru-RU" sz="2000" dirty="0" err="1"/>
              <a:t>керек</a:t>
            </a:r>
            <a:r>
              <a:rPr lang="ru-RU" sz="2000" dirty="0"/>
              <a:t>. </a:t>
            </a:r>
            <a:r>
              <a:rPr lang="ru-RU" sz="2000" dirty="0" err="1"/>
              <a:t>Экономикалық</a:t>
            </a:r>
            <a:r>
              <a:rPr lang="ru-RU" sz="2000" dirty="0"/>
              <a:t> </a:t>
            </a:r>
            <a:r>
              <a:rPr lang="ru-RU" sz="2000" dirty="0" err="1"/>
              <a:t>тиімділікті</a:t>
            </a:r>
            <a:r>
              <a:rPr lang="ru-RU" sz="2000" dirty="0"/>
              <a:t> </a:t>
            </a:r>
            <a:r>
              <a:rPr lang="ru-RU" sz="2000" dirty="0" err="1"/>
              <a:t>қарастырылып</a:t>
            </a:r>
            <a:r>
              <a:rPr lang="ru-RU" sz="2000" dirty="0"/>
              <a:t> </a:t>
            </a:r>
            <a:r>
              <a:rPr lang="ru-RU" sz="2000" dirty="0" err="1"/>
              <a:t>отырған</a:t>
            </a:r>
            <a:r>
              <a:rPr lang="ru-RU" sz="2000" dirty="0"/>
              <a:t> </a:t>
            </a:r>
            <a:r>
              <a:rPr lang="ru-RU" sz="2000" dirty="0" err="1"/>
              <a:t>нұсқалардың</a:t>
            </a:r>
            <a:r>
              <a:rPr lang="ru-RU" sz="2000" dirty="0"/>
              <a:t> </a:t>
            </a:r>
            <a:r>
              <a:rPr lang="ru-RU" sz="2000" dirty="0" err="1"/>
              <a:t>келтірілген</a:t>
            </a:r>
            <a:r>
              <a:rPr lang="ru-RU" sz="2000" dirty="0"/>
              <a:t> </a:t>
            </a:r>
            <a:r>
              <a:rPr lang="ru-RU" sz="2000" dirty="0" err="1"/>
              <a:t>жыл</a:t>
            </a:r>
            <a:r>
              <a:rPr lang="ru-RU" sz="2000" dirty="0"/>
              <a:t> </a:t>
            </a:r>
            <a:r>
              <a:rPr lang="ru-RU" sz="2000" dirty="0" err="1"/>
              <a:t>сайынғы</a:t>
            </a:r>
            <a:r>
              <a:rPr lang="ru-RU" sz="2000" dirty="0"/>
              <a:t> </a:t>
            </a:r>
            <a:r>
              <a:rPr lang="ru-RU" sz="2000" dirty="0" err="1"/>
              <a:t>шығындарын</a:t>
            </a:r>
            <a:r>
              <a:rPr lang="ru-RU" sz="2000" dirty="0"/>
              <a:t> </a:t>
            </a:r>
            <a:r>
              <a:rPr lang="ru-RU" sz="2000" dirty="0" err="1"/>
              <a:t>салыстыру</a:t>
            </a:r>
            <a:r>
              <a:rPr lang="ru-RU" sz="2000" dirty="0"/>
              <a:t> </a:t>
            </a:r>
            <a:r>
              <a:rPr lang="ru-RU" sz="2000" dirty="0" err="1"/>
              <a:t>негізінде</a:t>
            </a:r>
            <a:r>
              <a:rPr lang="ru-RU" sz="2000" dirty="0"/>
              <a:t> </a:t>
            </a:r>
            <a:r>
              <a:rPr lang="ru-RU" sz="2000" dirty="0" err="1"/>
              <a:t>бағалауға</a:t>
            </a:r>
            <a:r>
              <a:rPr lang="ru-RU" sz="2000" dirty="0"/>
              <a:t> </a:t>
            </a:r>
            <a:r>
              <a:rPr lang="ru-RU" sz="2000" dirty="0" err="1"/>
              <a:t>болады</a:t>
            </a:r>
            <a:r>
              <a:rPr lang="ru-RU" sz="2000" dirty="0" smtClean="0"/>
              <a:t>.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Автоматика </a:t>
            </a:r>
            <a:r>
              <a:rPr lang="ru-RU" sz="2000" dirty="0" err="1"/>
              <a:t>құрылғылары</a:t>
            </a:r>
            <a:r>
              <a:rPr lang="ru-RU" sz="2000" dirty="0"/>
              <a:t> </a:t>
            </a:r>
            <a:r>
              <a:rPr lang="ru-RU" sz="2000" dirty="0" err="1"/>
              <a:t>болмаған</a:t>
            </a:r>
            <a:r>
              <a:rPr lang="ru-RU" sz="2000" dirty="0"/>
              <a:t> </a:t>
            </a:r>
            <a:r>
              <a:rPr lang="ru-RU" sz="2000" dirty="0" err="1"/>
              <a:t>кезде</a:t>
            </a:r>
            <a:r>
              <a:rPr lang="ru-RU" sz="2000" dirty="0"/>
              <a:t> </a:t>
            </a:r>
            <a:r>
              <a:rPr lang="ru-RU" sz="2000" dirty="0" err="1"/>
              <a:t>жыл</a:t>
            </a:r>
            <a:r>
              <a:rPr lang="ru-RU" sz="2000" dirty="0"/>
              <a:t> </a:t>
            </a:r>
            <a:r>
              <a:rPr lang="ru-RU" sz="2000" dirty="0" err="1"/>
              <a:t>сайынғы</a:t>
            </a:r>
            <a:r>
              <a:rPr lang="ru-RU" sz="2000" dirty="0"/>
              <a:t> </a:t>
            </a:r>
            <a:r>
              <a:rPr lang="ru-RU" sz="2000" dirty="0" err="1"/>
              <a:t>келтірілген</a:t>
            </a:r>
            <a:r>
              <a:rPr lang="ru-RU" sz="2000" dirty="0"/>
              <a:t> </a:t>
            </a:r>
            <a:r>
              <a:rPr lang="ru-RU" sz="2000" dirty="0" err="1" smtClean="0"/>
              <a:t>шығындар</a:t>
            </a:r>
            <a:endParaRPr lang="ru-RU" sz="2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/>
              <a:t>З1 </a:t>
            </a:r>
            <a:r>
              <a:rPr lang="ru-RU" sz="2000" dirty="0"/>
              <a:t>= С1 + У</a:t>
            </a:r>
            <a:r>
              <a:rPr lang="ru-RU" sz="2000" dirty="0" smtClean="0"/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err="1" smtClean="0"/>
              <a:t>мұндағы</a:t>
            </a:r>
            <a:r>
              <a:rPr lang="ru-RU" sz="2000" dirty="0" smtClean="0"/>
              <a:t> </a:t>
            </a:r>
            <a:r>
              <a:rPr lang="en-US" sz="2000" dirty="0"/>
              <a:t>C1-</a:t>
            </a:r>
            <a:r>
              <a:rPr lang="ru-RU" sz="2000" dirty="0" err="1"/>
              <a:t>пайдалану</a:t>
            </a:r>
            <a:r>
              <a:rPr lang="ru-RU" sz="2000" dirty="0"/>
              <a:t> </a:t>
            </a:r>
            <a:r>
              <a:rPr lang="ru-RU" sz="2000" dirty="0" err="1"/>
              <a:t>шығыстары</a:t>
            </a:r>
            <a:r>
              <a:rPr lang="ru-RU" sz="2000" dirty="0"/>
              <a:t>; У-автоматика </a:t>
            </a:r>
            <a:r>
              <a:rPr lang="ru-RU" sz="2000" dirty="0" err="1"/>
              <a:t>құрылғыларының</a:t>
            </a:r>
            <a:r>
              <a:rPr lang="ru-RU" sz="2000" dirty="0"/>
              <a:t> </a:t>
            </a:r>
            <a:r>
              <a:rPr lang="ru-RU" sz="2000" dirty="0" err="1"/>
              <a:t>болмауына</a:t>
            </a:r>
            <a:r>
              <a:rPr lang="ru-RU" sz="2000" dirty="0"/>
              <a:t> </a:t>
            </a:r>
            <a:r>
              <a:rPr lang="ru-RU" sz="2000" dirty="0" err="1"/>
              <a:t>байланысты</a:t>
            </a:r>
            <a:r>
              <a:rPr lang="ru-RU" sz="2000" dirty="0"/>
              <a:t> </a:t>
            </a:r>
            <a:r>
              <a:rPr lang="ru-RU" sz="2000" dirty="0" err="1"/>
              <a:t>залал</a:t>
            </a:r>
            <a:r>
              <a:rPr lang="ru-RU" sz="2000" dirty="0" smtClean="0"/>
              <a:t>.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Автоматика </a:t>
            </a:r>
            <a:r>
              <a:rPr lang="ru-RU" sz="2000" dirty="0" err="1"/>
              <a:t>құрылғыларын</a:t>
            </a:r>
            <a:r>
              <a:rPr lang="ru-RU" sz="2000" dirty="0"/>
              <a:t> </a:t>
            </a:r>
            <a:r>
              <a:rPr lang="ru-RU" sz="2000" dirty="0" err="1"/>
              <a:t>орнату</a:t>
            </a:r>
            <a:r>
              <a:rPr lang="ru-RU" sz="2000" dirty="0"/>
              <a:t> </a:t>
            </a:r>
            <a:r>
              <a:rPr lang="ru-RU" sz="2000" dirty="0" err="1"/>
              <a:t>кезіндегі</a:t>
            </a:r>
            <a:r>
              <a:rPr lang="ru-RU" sz="2000" dirty="0"/>
              <a:t> </a:t>
            </a:r>
            <a:r>
              <a:rPr lang="ru-RU" sz="2000" dirty="0" err="1"/>
              <a:t>жыл</a:t>
            </a:r>
            <a:r>
              <a:rPr lang="ru-RU" sz="2000" dirty="0"/>
              <a:t> </a:t>
            </a:r>
            <a:r>
              <a:rPr lang="ru-RU" sz="2000" dirty="0" err="1"/>
              <a:t>сайынғы</a:t>
            </a:r>
            <a:r>
              <a:rPr lang="ru-RU" sz="2000" dirty="0"/>
              <a:t> </a:t>
            </a:r>
            <a:r>
              <a:rPr lang="ru-RU" sz="2000" dirty="0" err="1"/>
              <a:t>келтірілген</a:t>
            </a:r>
            <a:r>
              <a:rPr lang="ru-RU" sz="2000" dirty="0"/>
              <a:t> </a:t>
            </a:r>
            <a:r>
              <a:rPr lang="ru-RU" sz="2000" dirty="0" err="1" smtClean="0"/>
              <a:t>шығындар</a:t>
            </a:r>
            <a:endParaRPr lang="ru-RU" sz="2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/>
              <a:t>З2 </a:t>
            </a:r>
            <a:r>
              <a:rPr lang="ru-RU" sz="2000" dirty="0"/>
              <a:t>= С2 + </a:t>
            </a:r>
            <a:r>
              <a:rPr lang="ru-RU" sz="2000" dirty="0" err="1"/>
              <a:t>Ен</a:t>
            </a:r>
            <a:r>
              <a:rPr lang="ru-RU" sz="2000" dirty="0"/>
              <a:t> ∙ </a:t>
            </a:r>
            <a:r>
              <a:rPr lang="ru-RU" sz="2000" dirty="0" smtClean="0"/>
              <a:t>К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err="1" smtClean="0"/>
              <a:t>мұнда</a:t>
            </a:r>
            <a:r>
              <a:rPr lang="ru-RU" sz="2000" dirty="0" smtClean="0"/>
              <a:t> </a:t>
            </a:r>
            <a:r>
              <a:rPr lang="ru-RU" sz="2000" dirty="0"/>
              <a:t>С2-пайдалану </a:t>
            </a:r>
            <a:r>
              <a:rPr lang="ru-RU" sz="2000" dirty="0" err="1"/>
              <a:t>шығындары</a:t>
            </a:r>
            <a:r>
              <a:rPr lang="ru-RU" sz="2000" dirty="0"/>
              <a:t>; </a:t>
            </a:r>
            <a:endParaRPr lang="ru-RU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err="1" smtClean="0"/>
              <a:t>Ен-өтелімділіктің</a:t>
            </a:r>
            <a:r>
              <a:rPr lang="ru-RU" sz="2000" dirty="0" smtClean="0"/>
              <a:t> </a:t>
            </a:r>
            <a:r>
              <a:rPr lang="ru-RU" sz="2000" dirty="0" err="1"/>
              <a:t>нормативтік</a:t>
            </a:r>
            <a:r>
              <a:rPr lang="ru-RU" sz="2000" dirty="0"/>
              <a:t> </a:t>
            </a:r>
            <a:r>
              <a:rPr lang="ru-RU" sz="2000" dirty="0" err="1"/>
              <a:t>коэффициенті</a:t>
            </a:r>
            <a:r>
              <a:rPr lang="ru-RU" sz="2000" dirty="0" smtClean="0"/>
              <a:t>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/>
              <a:t> </a:t>
            </a:r>
            <a:r>
              <a:rPr lang="ru-RU" sz="2000" dirty="0"/>
              <a:t>К - автоматика </a:t>
            </a:r>
            <a:r>
              <a:rPr lang="ru-RU" sz="2000" dirty="0" err="1"/>
              <a:t>құрылғыларын</a:t>
            </a:r>
            <a:r>
              <a:rPr lang="ru-RU" sz="2000" dirty="0"/>
              <a:t> </a:t>
            </a:r>
            <a:r>
              <a:rPr lang="ru-RU" sz="2000" dirty="0" err="1"/>
              <a:t>орнатуға</a:t>
            </a:r>
            <a:r>
              <a:rPr lang="ru-RU" sz="2000" dirty="0"/>
              <a:t> </a:t>
            </a:r>
            <a:r>
              <a:rPr lang="ru-RU" sz="2000" dirty="0" err="1"/>
              <a:t>жұмсалатын</a:t>
            </a:r>
            <a:r>
              <a:rPr lang="ru-RU" sz="2000" dirty="0"/>
              <a:t> </a:t>
            </a:r>
            <a:r>
              <a:rPr lang="ru-RU" sz="2000" dirty="0" err="1"/>
              <a:t>күрделі</a:t>
            </a:r>
            <a:r>
              <a:rPr lang="ru-RU" sz="2000" dirty="0"/>
              <a:t> </a:t>
            </a:r>
            <a:r>
              <a:rPr lang="ru-RU" sz="2000" dirty="0" err="1" smtClean="0"/>
              <a:t>шығындар</a:t>
            </a:r>
            <a:r>
              <a:rPr lang="ru-RU" sz="2000" dirty="0" smtClean="0"/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err="1" smtClean="0"/>
              <a:t>Алынған</a:t>
            </a:r>
            <a:r>
              <a:rPr lang="ru-RU" sz="2000" dirty="0" smtClean="0"/>
              <a:t> </a:t>
            </a:r>
            <a:r>
              <a:rPr lang="ru-RU" sz="2000" dirty="0" err="1"/>
              <a:t>экономикалық</a:t>
            </a:r>
            <a:r>
              <a:rPr lang="ru-RU" sz="2000" dirty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формула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err="1" smtClean="0"/>
              <a:t>есептеледі</a:t>
            </a:r>
            <a:endParaRPr lang="ru-RU" sz="20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ru-RU" sz="2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/>
              <a:t>Э </a:t>
            </a:r>
            <a:r>
              <a:rPr lang="ru-RU" sz="2000" dirty="0"/>
              <a:t>= 31-З2.</a:t>
            </a:r>
          </a:p>
        </p:txBody>
      </p:sp>
    </p:spTree>
    <p:extLst>
      <p:ext uri="{BB962C8B-B14F-4D97-AF65-F5344CB8AC3E}">
        <p14:creationId xmlns:p14="http://schemas.microsoft.com/office/powerpoint/2010/main" val="1712880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970" y="1987638"/>
            <a:ext cx="8596668" cy="2919211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Электрмен</a:t>
            </a:r>
            <a:r>
              <a:rPr lang="ru-RU" dirty="0" smtClean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релелік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  </a:t>
            </a:r>
            <a:r>
              <a:rPr lang="ru-RU" dirty="0"/>
              <a:t>автоматика </a:t>
            </a:r>
            <a:r>
              <a:rPr lang="ru-RU" dirty="0" err="1" smtClean="0"/>
              <a:t>құрылғыларының</a:t>
            </a:r>
            <a:r>
              <a:rPr lang="ru-RU" dirty="0" smtClean="0"/>
              <a:t> </a:t>
            </a:r>
            <a:r>
              <a:rPr lang="ru-RU" dirty="0" err="1" smtClean="0"/>
              <a:t>элементтері</a:t>
            </a:r>
            <a:r>
              <a:rPr lang="ru-RU" dirty="0" smtClean="0"/>
              <a:t>, </a:t>
            </a:r>
            <a:r>
              <a:rPr lang="ru-RU" dirty="0" err="1"/>
              <a:t>функционалды</a:t>
            </a:r>
            <a:r>
              <a:rPr lang="ru-RU" dirty="0"/>
              <a:t> </a:t>
            </a:r>
            <a:r>
              <a:rPr lang="ru-RU" dirty="0" err="1" smtClean="0"/>
              <a:t>бөліктері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органдары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8299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5818" y="463639"/>
            <a:ext cx="8596668" cy="598867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err="1" smtClean="0"/>
              <a:t>Релелік</a:t>
            </a:r>
            <a:r>
              <a:rPr lang="ru-RU" sz="2400" dirty="0" smtClean="0"/>
              <a:t> </a:t>
            </a:r>
            <a:r>
              <a:rPr lang="ru-RU" sz="2400" dirty="0" err="1"/>
              <a:t>қорғаныс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автоматика </a:t>
            </a:r>
            <a:r>
              <a:rPr lang="ru-RU" sz="2400" dirty="0" err="1"/>
              <a:t>құрылғыларын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функционалды</a:t>
            </a:r>
            <a:r>
              <a:rPr lang="ru-RU" sz="2400" dirty="0"/>
              <a:t> </a:t>
            </a:r>
            <a:r>
              <a:rPr lang="ru-RU" sz="2400" dirty="0" err="1"/>
              <a:t>бөліктерін</a:t>
            </a:r>
            <a:r>
              <a:rPr lang="ru-RU" sz="2400" dirty="0"/>
              <a:t> </a:t>
            </a:r>
            <a:r>
              <a:rPr lang="ru-RU" sz="2400" dirty="0" err="1"/>
              <a:t>элементтік</a:t>
            </a:r>
            <a:r>
              <a:rPr lang="ru-RU" sz="2400" dirty="0"/>
              <a:t> </a:t>
            </a:r>
            <a:r>
              <a:rPr lang="ru-RU" sz="2400" dirty="0" err="1"/>
              <a:t>базаға</a:t>
            </a:r>
            <a:r>
              <a:rPr lang="ru-RU" sz="2400" dirty="0"/>
              <a:t> </a:t>
            </a:r>
            <a:r>
              <a:rPr lang="ru-RU" sz="2400" dirty="0" err="1"/>
              <a:t>байланысты</a:t>
            </a:r>
            <a:r>
              <a:rPr lang="ru-RU" sz="2400" dirty="0"/>
              <a:t> </a:t>
            </a:r>
            <a:r>
              <a:rPr lang="ru-RU" sz="2400" dirty="0" err="1"/>
              <a:t>аппараттық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бағдарламалық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бөлуге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1</a:t>
            </a:r>
            <a:r>
              <a:rPr lang="ru-RU" sz="2400" dirty="0"/>
              <a:t>. </a:t>
            </a:r>
            <a:r>
              <a:rPr lang="ru-RU" sz="2400" dirty="0" err="1"/>
              <a:t>Аппараттық</a:t>
            </a:r>
            <a:r>
              <a:rPr lang="ru-RU" sz="2400" dirty="0"/>
              <a:t> </a:t>
            </a:r>
            <a:r>
              <a:rPr lang="ru-RU" sz="2400" dirty="0" err="1"/>
              <a:t>құрылғылар</a:t>
            </a:r>
            <a:r>
              <a:rPr lang="ru-RU" sz="2400" dirty="0"/>
              <a:t> </a:t>
            </a:r>
            <a:r>
              <a:rPr lang="ru-RU" sz="2400" dirty="0" err="1"/>
              <a:t>құрылымдық</a:t>
            </a:r>
            <a:r>
              <a:rPr lang="ru-RU" sz="2400" dirty="0"/>
              <a:t> </a:t>
            </a:r>
            <a:r>
              <a:rPr lang="ru-RU" sz="2400" dirty="0" err="1"/>
              <a:t>жағынан</a:t>
            </a:r>
            <a:r>
              <a:rPr lang="ru-RU" sz="2400" dirty="0"/>
              <a:t> </a:t>
            </a:r>
            <a:r>
              <a:rPr lang="ru-RU" sz="2400" dirty="0" err="1"/>
              <a:t>әр</a:t>
            </a:r>
            <a:r>
              <a:rPr lang="ru-RU" sz="2400" dirty="0"/>
              <a:t> </a:t>
            </a:r>
            <a:r>
              <a:rPr lang="ru-RU" sz="2400" dirty="0" err="1"/>
              <a:t>түрлі</a:t>
            </a:r>
            <a:r>
              <a:rPr lang="ru-RU" sz="2400" dirty="0"/>
              <a:t> </a:t>
            </a:r>
            <a:r>
              <a:rPr lang="ru-RU" sz="2400" dirty="0" err="1"/>
              <a:t>функционалды</a:t>
            </a:r>
            <a:r>
              <a:rPr lang="ru-RU" sz="2400" dirty="0"/>
              <a:t> </a:t>
            </a:r>
            <a:r>
              <a:rPr lang="ru-RU" sz="2400" dirty="0" err="1"/>
              <a:t>элементтерден</a:t>
            </a:r>
            <a:r>
              <a:rPr lang="ru-RU" sz="2400" dirty="0"/>
              <a:t> (</a:t>
            </a:r>
            <a:r>
              <a:rPr lang="ru-RU" sz="2400" dirty="0" err="1"/>
              <a:t>органдардан</a:t>
            </a:r>
            <a:r>
              <a:rPr lang="ru-RU" sz="2400" dirty="0"/>
              <a:t>) </a:t>
            </a:r>
            <a:r>
              <a:rPr lang="ru-RU" sz="2400" dirty="0" err="1"/>
              <a:t>тұрады</a:t>
            </a:r>
            <a:r>
              <a:rPr lang="ru-RU" sz="2400" dirty="0"/>
              <a:t>. </a:t>
            </a:r>
            <a:r>
              <a:rPr lang="ru-RU" sz="2400" dirty="0" err="1"/>
              <a:t>Олар</a:t>
            </a:r>
            <a:r>
              <a:rPr lang="ru-RU" sz="2400" dirty="0"/>
              <a:t> </a:t>
            </a:r>
            <a:r>
              <a:rPr lang="ru-RU" sz="2400" dirty="0" err="1"/>
              <a:t>электромеханикалық</a:t>
            </a:r>
            <a:r>
              <a:rPr lang="ru-RU" sz="2400" dirty="0"/>
              <a:t> реле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жартылай</a:t>
            </a:r>
            <a:r>
              <a:rPr lang="ru-RU" sz="2400" dirty="0"/>
              <a:t> </a:t>
            </a:r>
            <a:r>
              <a:rPr lang="ru-RU" sz="2400" dirty="0" err="1"/>
              <a:t>өткізгіш</a:t>
            </a:r>
            <a:r>
              <a:rPr lang="ru-RU" sz="2400" dirty="0"/>
              <a:t> </a:t>
            </a:r>
            <a:r>
              <a:rPr lang="ru-RU" sz="2400" dirty="0" err="1"/>
              <a:t>элементтер</a:t>
            </a:r>
            <a:r>
              <a:rPr lang="ru-RU" sz="2400" dirty="0"/>
              <a:t> </a:t>
            </a:r>
            <a:r>
              <a:rPr lang="ru-RU" sz="2400" dirty="0" err="1"/>
              <a:t>негізінде</a:t>
            </a:r>
            <a:r>
              <a:rPr lang="ru-RU" sz="2400" dirty="0"/>
              <a:t> </a:t>
            </a:r>
            <a:r>
              <a:rPr lang="ru-RU" sz="2400" dirty="0" err="1"/>
              <a:t>әртүрлі</a:t>
            </a:r>
            <a:r>
              <a:rPr lang="ru-RU" sz="2400" dirty="0"/>
              <a:t> </a:t>
            </a:r>
            <a:r>
              <a:rPr lang="ru-RU" sz="2400" dirty="0" err="1"/>
              <a:t>дизайнда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интеграциясының</a:t>
            </a:r>
            <a:r>
              <a:rPr lang="ru-RU" sz="2400" dirty="0"/>
              <a:t> </a:t>
            </a:r>
            <a:r>
              <a:rPr lang="ru-RU" sz="2400" dirty="0" err="1"/>
              <a:t>әртүрлі</a:t>
            </a:r>
            <a:r>
              <a:rPr lang="ru-RU" sz="2400" dirty="0"/>
              <a:t> </a:t>
            </a:r>
            <a:r>
              <a:rPr lang="ru-RU" sz="2400" dirty="0" err="1"/>
              <a:t>деңгейлерінде</a:t>
            </a:r>
            <a:r>
              <a:rPr lang="ru-RU" sz="2400" dirty="0"/>
              <a:t> </a:t>
            </a:r>
            <a:r>
              <a:rPr lang="ru-RU" sz="2400" dirty="0" err="1"/>
              <a:t>орындалады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2</a:t>
            </a:r>
            <a:r>
              <a:rPr lang="ru-RU" sz="2400" dirty="0"/>
              <a:t>. </a:t>
            </a:r>
            <a:r>
              <a:rPr lang="ru-RU" sz="2400" dirty="0" err="1"/>
              <a:t>Бағдарламалық</a:t>
            </a:r>
            <a:r>
              <a:rPr lang="ru-RU" sz="2400" dirty="0"/>
              <a:t> </a:t>
            </a:r>
            <a:r>
              <a:rPr lang="ru-RU" sz="2400" dirty="0" err="1"/>
              <a:t>құрылғылар</a:t>
            </a:r>
            <a:r>
              <a:rPr lang="ru-RU" sz="2400" dirty="0"/>
              <a:t> </a:t>
            </a:r>
            <a:r>
              <a:rPr lang="ru-RU" sz="2400" dirty="0" err="1"/>
              <a:t>микроЭВМ</a:t>
            </a:r>
            <a:r>
              <a:rPr lang="ru-RU" sz="2400" dirty="0"/>
              <a:t> мен </a:t>
            </a:r>
            <a:r>
              <a:rPr lang="ru-RU" sz="2400" dirty="0" err="1"/>
              <a:t>микропроцессорлық</a:t>
            </a:r>
            <a:r>
              <a:rPr lang="ru-RU" sz="2400" dirty="0"/>
              <a:t> </a:t>
            </a:r>
            <a:r>
              <a:rPr lang="ru-RU" sz="2400" dirty="0" err="1"/>
              <a:t>жүйелерді</a:t>
            </a:r>
            <a:r>
              <a:rPr lang="ru-RU" sz="2400" dirty="0"/>
              <a:t> </a:t>
            </a:r>
            <a:r>
              <a:rPr lang="ru-RU" sz="2400" dirty="0" err="1"/>
              <a:t>пайдалануға</a:t>
            </a:r>
            <a:r>
              <a:rPr lang="ru-RU" sz="2400" dirty="0"/>
              <a:t> </a:t>
            </a:r>
            <a:r>
              <a:rPr lang="ru-RU" sz="2400" dirty="0" err="1"/>
              <a:t>негізделген</a:t>
            </a:r>
            <a:r>
              <a:rPr lang="ru-RU" sz="2400" dirty="0"/>
              <a:t>.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құрамында</a:t>
            </a:r>
            <a:r>
              <a:rPr lang="ru-RU" sz="2400" dirty="0"/>
              <a:t> </a:t>
            </a:r>
            <a:r>
              <a:rPr lang="ru-RU" sz="2400" dirty="0" err="1"/>
              <a:t>айқын</a:t>
            </a:r>
            <a:r>
              <a:rPr lang="ru-RU" sz="2400" dirty="0"/>
              <a:t> </a:t>
            </a:r>
            <a:r>
              <a:rPr lang="ru-RU" sz="2400" dirty="0" err="1"/>
              <a:t>функционалды</a:t>
            </a:r>
            <a:r>
              <a:rPr lang="ru-RU" sz="2400" dirty="0"/>
              <a:t> </a:t>
            </a:r>
            <a:r>
              <a:rPr lang="ru-RU" sz="2400" dirty="0" err="1"/>
              <a:t>элементтер</a:t>
            </a:r>
            <a:r>
              <a:rPr lang="ru-RU" sz="2400" dirty="0"/>
              <a:t> </a:t>
            </a:r>
            <a:r>
              <a:rPr lang="ru-RU" sz="2400" dirty="0" err="1" smtClean="0"/>
              <a:t>жоқ</a:t>
            </a:r>
            <a:r>
              <a:rPr lang="ru-RU" sz="2400" dirty="0" smtClean="0"/>
              <a:t>.</a:t>
            </a:r>
          </a:p>
          <a:p>
            <a:pPr marL="0" indent="0" algn="just">
              <a:buNone/>
            </a:pPr>
            <a:r>
              <a:rPr lang="ru-RU" sz="2400" dirty="0" err="1"/>
              <a:t>Р</a:t>
            </a:r>
            <a:r>
              <a:rPr lang="ru-RU" sz="2400" dirty="0" err="1" smtClean="0"/>
              <a:t>елелік</a:t>
            </a:r>
            <a:r>
              <a:rPr lang="ru-RU" sz="2400" dirty="0" smtClean="0"/>
              <a:t> </a:t>
            </a:r>
            <a:r>
              <a:rPr lang="ru-RU" sz="2400" dirty="0" err="1"/>
              <a:t>қорғаныс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автоматика </a:t>
            </a:r>
            <a:r>
              <a:rPr lang="ru-RU" sz="2400" dirty="0" err="1"/>
              <a:t>құрылғыларында</a:t>
            </a:r>
            <a:r>
              <a:rPr lang="ru-RU" sz="2400" dirty="0"/>
              <a:t> </a:t>
            </a:r>
            <a:r>
              <a:rPr lang="ru-RU" sz="2400" dirty="0" err="1"/>
              <a:t>аналогтық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дискретті</a:t>
            </a:r>
            <a:r>
              <a:rPr lang="ru-RU" sz="2400" dirty="0"/>
              <a:t> </a:t>
            </a:r>
            <a:r>
              <a:rPr lang="ru-RU" sz="2400" dirty="0" err="1"/>
              <a:t>элементтерден</a:t>
            </a:r>
            <a:r>
              <a:rPr lang="ru-RU" sz="2400" dirty="0"/>
              <a:t> </a:t>
            </a:r>
            <a:r>
              <a:rPr lang="ru-RU" sz="2400" dirty="0" err="1"/>
              <a:t>тұратын</a:t>
            </a:r>
            <a:r>
              <a:rPr lang="ru-RU" sz="2400" dirty="0"/>
              <a:t> </a:t>
            </a:r>
            <a:r>
              <a:rPr lang="ru-RU" sz="2400" dirty="0" err="1"/>
              <a:t>өлшеу</a:t>
            </a:r>
            <a:r>
              <a:rPr lang="ru-RU" sz="2400" dirty="0"/>
              <a:t>, </a:t>
            </a:r>
            <a:r>
              <a:rPr lang="ru-RU" sz="2400" dirty="0" err="1"/>
              <a:t>логикалық</a:t>
            </a:r>
            <a:r>
              <a:rPr lang="ru-RU" sz="2400" dirty="0"/>
              <a:t>, </a:t>
            </a:r>
            <a:r>
              <a:rPr lang="ru-RU" sz="2400" dirty="0" err="1"/>
              <a:t>атқарушы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тарату</a:t>
            </a:r>
            <a:r>
              <a:rPr lang="ru-RU" sz="2400" dirty="0"/>
              <a:t> </a:t>
            </a:r>
            <a:r>
              <a:rPr lang="ru-RU" sz="2400" dirty="0" err="1"/>
              <a:t>бөліктерін</a:t>
            </a:r>
            <a:r>
              <a:rPr lang="ru-RU" sz="2400" dirty="0"/>
              <a:t> </a:t>
            </a:r>
            <a:r>
              <a:rPr lang="ru-RU" sz="2400" dirty="0" err="1"/>
              <a:t>бөлуге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73385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Өлшеу</a:t>
            </a:r>
            <a:r>
              <a:rPr lang="ru-RU" dirty="0"/>
              <a:t> </a:t>
            </a:r>
            <a:r>
              <a:rPr lang="ru-RU" dirty="0" err="1" smtClean="0"/>
              <a:t>бөлігі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46273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Өлшеу</a:t>
            </a:r>
            <a:r>
              <a:rPr lang="ru-RU" sz="2000" dirty="0" smtClean="0"/>
              <a:t> </a:t>
            </a:r>
            <a:r>
              <a:rPr lang="ru-RU" sz="2000" dirty="0" err="1"/>
              <a:t>бөлігінің</a:t>
            </a:r>
            <a:r>
              <a:rPr lang="ru-RU" sz="2000" dirty="0"/>
              <a:t> </a:t>
            </a:r>
            <a:r>
              <a:rPr lang="ru-RU" sz="2000" dirty="0" err="1"/>
              <a:t>элементтері</a:t>
            </a:r>
            <a:r>
              <a:rPr lang="ru-RU" sz="2000" dirty="0"/>
              <a:t> </a:t>
            </a:r>
            <a:r>
              <a:rPr lang="ru-RU" sz="2000" dirty="0" err="1"/>
              <a:t>электрмен</a:t>
            </a:r>
            <a:r>
              <a:rPr lang="ru-RU" sz="2000" dirty="0"/>
              <a:t> </a:t>
            </a:r>
            <a:r>
              <a:rPr lang="ru-RU" sz="2000" dirty="0" err="1"/>
              <a:t>жабдықтау</a:t>
            </a:r>
            <a:r>
              <a:rPr lang="ru-RU" sz="2000" dirty="0"/>
              <a:t> </a:t>
            </a:r>
            <a:r>
              <a:rPr lang="ru-RU" sz="2000" dirty="0" err="1"/>
              <a:t>жүйесінің</a:t>
            </a:r>
            <a:r>
              <a:rPr lang="ru-RU" sz="2000" dirty="0"/>
              <a:t> </a:t>
            </a:r>
            <a:r>
              <a:rPr lang="ru-RU" sz="2000" dirty="0" err="1"/>
              <a:t>белгілі</a:t>
            </a:r>
            <a:r>
              <a:rPr lang="ru-RU" sz="2000" dirty="0"/>
              <a:t> </a:t>
            </a:r>
            <a:r>
              <a:rPr lang="ru-RU" sz="2000" dirty="0" err="1"/>
              <a:t>бір</a:t>
            </a:r>
            <a:r>
              <a:rPr lang="ru-RU" sz="2000" dirty="0"/>
              <a:t> </a:t>
            </a:r>
            <a:r>
              <a:rPr lang="ru-RU" sz="2000" dirty="0" err="1"/>
              <a:t>параметрін</a:t>
            </a:r>
            <a:r>
              <a:rPr lang="ru-RU" sz="2000" dirty="0"/>
              <a:t> </a:t>
            </a:r>
            <a:r>
              <a:rPr lang="ru-RU" sz="2000" dirty="0" err="1"/>
              <a:t>басқарады</a:t>
            </a:r>
            <a:r>
              <a:rPr lang="ru-RU" sz="2000" dirty="0"/>
              <a:t>, </a:t>
            </a:r>
            <a:r>
              <a:rPr lang="ru-RU" sz="2000" dirty="0" err="1"/>
              <a:t>мысалы</a:t>
            </a:r>
            <a:r>
              <a:rPr lang="ru-RU" sz="2000" dirty="0"/>
              <a:t>, </a:t>
            </a:r>
            <a:r>
              <a:rPr lang="ru-RU" sz="2000" dirty="0" err="1"/>
              <a:t>токтың</a:t>
            </a:r>
            <a:r>
              <a:rPr lang="ru-RU" sz="2000" dirty="0"/>
              <a:t> </a:t>
            </a:r>
            <a:r>
              <a:rPr lang="ru-RU" sz="2000" dirty="0" err="1"/>
              <a:t>амплитудасы</a:t>
            </a:r>
            <a:r>
              <a:rPr lang="ru-RU" sz="2000" dirty="0"/>
              <a:t> (</a:t>
            </a:r>
            <a:r>
              <a:rPr lang="ru-RU" sz="2000" dirty="0" err="1"/>
              <a:t>абсолютті</a:t>
            </a:r>
            <a:r>
              <a:rPr lang="ru-RU" sz="2000" dirty="0"/>
              <a:t> </a:t>
            </a:r>
            <a:r>
              <a:rPr lang="ru-RU" sz="2000" dirty="0" err="1"/>
              <a:t>мәні</a:t>
            </a:r>
            <a:r>
              <a:rPr lang="ru-RU" sz="2000" dirty="0"/>
              <a:t>), </a:t>
            </a:r>
            <a:r>
              <a:rPr lang="ru-RU" sz="2000" dirty="0" err="1"/>
              <a:t>кернеу</a:t>
            </a:r>
            <a:r>
              <a:rPr lang="ru-RU" sz="2000" dirty="0"/>
              <a:t>, </a:t>
            </a:r>
            <a:r>
              <a:rPr lang="ru-RU" sz="2000" dirty="0" err="1"/>
              <a:t>олардың</a:t>
            </a:r>
            <a:r>
              <a:rPr lang="ru-RU" sz="2000" dirty="0"/>
              <a:t> </a:t>
            </a:r>
            <a:r>
              <a:rPr lang="ru-RU" sz="2000" dirty="0" err="1"/>
              <a:t>арасындағы</a:t>
            </a:r>
            <a:r>
              <a:rPr lang="ru-RU" sz="2000" dirty="0"/>
              <a:t> </a:t>
            </a:r>
            <a:r>
              <a:rPr lang="ru-RU" sz="2000" dirty="0" err="1"/>
              <a:t>фазалық</a:t>
            </a:r>
            <a:r>
              <a:rPr lang="ru-RU" sz="2000" dirty="0"/>
              <a:t> </a:t>
            </a:r>
            <a:r>
              <a:rPr lang="ru-RU" sz="2000" dirty="0" err="1"/>
              <a:t>ығысу</a:t>
            </a:r>
            <a:r>
              <a:rPr lang="ru-RU" sz="2000" dirty="0"/>
              <a:t> </a:t>
            </a:r>
            <a:r>
              <a:rPr lang="ru-RU" sz="2000" dirty="0" err="1"/>
              <a:t>бұрышы</a:t>
            </a:r>
            <a:r>
              <a:rPr lang="ru-RU" sz="2000" dirty="0"/>
              <a:t>, </a:t>
            </a:r>
            <a:r>
              <a:rPr lang="ru-RU" sz="2000" dirty="0" err="1"/>
              <a:t>жиілік</a:t>
            </a:r>
            <a:r>
              <a:rPr lang="ru-RU" sz="2000" dirty="0"/>
              <a:t> </a:t>
            </a:r>
            <a:r>
              <a:rPr lang="ru-RU" sz="2000" dirty="0" err="1"/>
              <a:t>мәні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/>
              <a:t>Электр </a:t>
            </a:r>
            <a:r>
              <a:rPr lang="ru-RU" sz="2000" dirty="0" err="1"/>
              <a:t>қондырғыларының</a:t>
            </a:r>
            <a:r>
              <a:rPr lang="ru-RU" sz="2000" dirty="0"/>
              <a:t> </a:t>
            </a:r>
            <a:r>
              <a:rPr lang="ru-RU" sz="2000" dirty="0" err="1"/>
              <a:t>кернеуі</a:t>
            </a:r>
            <a:r>
              <a:rPr lang="ru-RU" sz="2000" dirty="0"/>
              <a:t> мен </a:t>
            </a:r>
            <a:r>
              <a:rPr lang="ru-RU" sz="2000" dirty="0" err="1"/>
              <a:t>тогының</a:t>
            </a:r>
            <a:r>
              <a:rPr lang="ru-RU" sz="2000" dirty="0"/>
              <a:t> </a:t>
            </a:r>
            <a:r>
              <a:rPr lang="ru-RU" sz="2000" dirty="0" err="1"/>
              <a:t>бастапқы</a:t>
            </a:r>
            <a:r>
              <a:rPr lang="ru-RU" sz="2000" dirty="0"/>
              <a:t>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r>
              <a:rPr lang="ru-RU" sz="2000" dirty="0" err="1"/>
              <a:t>түрлендіргіштерінен</a:t>
            </a:r>
            <a:r>
              <a:rPr lang="ru-RU" sz="2000" dirty="0"/>
              <a:t> (</a:t>
            </a:r>
            <a:r>
              <a:rPr lang="ru-RU" sz="2000" dirty="0" err="1"/>
              <a:t>трансформаторларынан</a:t>
            </a:r>
            <a:r>
              <a:rPr lang="ru-RU" sz="2000" dirty="0"/>
              <a:t>) </a:t>
            </a:r>
            <a:r>
              <a:rPr lang="ru-RU" sz="2000" dirty="0" err="1"/>
              <a:t>алынатын</a:t>
            </a:r>
            <a:r>
              <a:rPr lang="ru-RU" sz="2000" dirty="0"/>
              <a:t> </a:t>
            </a:r>
            <a:r>
              <a:rPr lang="ru-RU" sz="2000" dirty="0" err="1"/>
              <a:t>екінші</a:t>
            </a:r>
            <a:r>
              <a:rPr lang="ru-RU" sz="2000" dirty="0"/>
              <a:t> </a:t>
            </a:r>
            <a:r>
              <a:rPr lang="ru-RU" sz="2000" dirty="0" err="1"/>
              <a:t>кернеу</a:t>
            </a:r>
            <a:r>
              <a:rPr lang="ru-RU" sz="2000" dirty="0"/>
              <a:t> мен </a:t>
            </a:r>
            <a:r>
              <a:rPr lang="ru-RU" sz="2000" dirty="0" err="1"/>
              <a:t>токтың</a:t>
            </a:r>
            <a:r>
              <a:rPr lang="ru-RU" sz="2000" dirty="0"/>
              <a:t> </a:t>
            </a:r>
            <a:r>
              <a:rPr lang="ru-RU" sz="2000" dirty="0" err="1"/>
              <a:t>көрсетілген</a:t>
            </a:r>
            <a:r>
              <a:rPr lang="ru-RU" sz="2000" dirty="0"/>
              <a:t> </a:t>
            </a:r>
            <a:r>
              <a:rPr lang="ru-RU" sz="2000" dirty="0" err="1"/>
              <a:t>параметрлері</a:t>
            </a:r>
            <a:r>
              <a:rPr lang="ru-RU" sz="2000" dirty="0"/>
              <a:t> </a:t>
            </a:r>
            <a:r>
              <a:rPr lang="ru-RU" sz="2000" dirty="0" err="1"/>
              <a:t>ақпараттық</a:t>
            </a:r>
            <a:r>
              <a:rPr lang="ru-RU" sz="2000" dirty="0"/>
              <a:t> </a:t>
            </a:r>
            <a:r>
              <a:rPr lang="ru-RU" sz="2000" dirty="0" err="1"/>
              <a:t>параметрлер</a:t>
            </a:r>
            <a:r>
              <a:rPr lang="ru-RU" sz="2000" dirty="0"/>
              <a:t> </a:t>
            </a:r>
            <a:r>
              <a:rPr lang="ru-RU" sz="2000" dirty="0" err="1"/>
              <a:t>болып</a:t>
            </a:r>
            <a:r>
              <a:rPr lang="ru-RU" sz="2000" dirty="0"/>
              <a:t> </a:t>
            </a:r>
            <a:r>
              <a:rPr lang="ru-RU" sz="2000" dirty="0" err="1"/>
              <a:t>табылады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err="1" smtClean="0"/>
              <a:t>Екінші</a:t>
            </a:r>
            <a:r>
              <a:rPr lang="ru-RU" sz="2000" dirty="0" smtClean="0"/>
              <a:t> </a:t>
            </a:r>
            <a:r>
              <a:rPr lang="ru-RU" sz="2000" dirty="0" err="1"/>
              <a:t>реттік</a:t>
            </a:r>
            <a:r>
              <a:rPr lang="ru-RU" sz="2000" dirty="0"/>
              <a:t> </a:t>
            </a:r>
            <a:r>
              <a:rPr lang="ru-RU" sz="2000" dirty="0" err="1"/>
              <a:t>кернеулер</a:t>
            </a:r>
            <a:r>
              <a:rPr lang="ru-RU" sz="2000" dirty="0"/>
              <a:t> мен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r>
              <a:rPr lang="ru-RU" sz="2000" dirty="0" err="1"/>
              <a:t>трансформаторларының</a:t>
            </a:r>
            <a:r>
              <a:rPr lang="ru-RU" sz="2000" dirty="0"/>
              <a:t> </a:t>
            </a:r>
            <a:r>
              <a:rPr lang="ru-RU" sz="2000" dirty="0" err="1"/>
              <a:t>тогы</a:t>
            </a:r>
            <a:r>
              <a:rPr lang="ru-RU" sz="2000" dirty="0"/>
              <a:t> </a:t>
            </a:r>
            <a:r>
              <a:rPr lang="ru-RU" sz="2000" dirty="0" err="1" smtClean="0"/>
              <a:t>автоматты</a:t>
            </a:r>
            <a:r>
              <a:rPr lang="ru-RU" sz="2000" dirty="0" smtClean="0"/>
              <a:t> </a:t>
            </a:r>
            <a:r>
              <a:rPr lang="ru-RU" sz="2000" dirty="0" err="1"/>
              <a:t>құрылғылардың</a:t>
            </a:r>
            <a:r>
              <a:rPr lang="ru-RU" sz="2000" dirty="0"/>
              <a:t> </a:t>
            </a:r>
            <a:r>
              <a:rPr lang="ru-RU" sz="2000" dirty="0" err="1"/>
              <a:t>негізгі</a:t>
            </a:r>
            <a:r>
              <a:rPr lang="ru-RU" sz="2000" dirty="0"/>
              <a:t> </a:t>
            </a:r>
            <a:r>
              <a:rPr lang="ru-RU" sz="2000" dirty="0" err="1"/>
              <a:t>кіріс</a:t>
            </a:r>
            <a:r>
              <a:rPr lang="ru-RU" sz="2000" dirty="0"/>
              <a:t> </a:t>
            </a:r>
            <a:r>
              <a:rPr lang="ru-RU" sz="2000" dirty="0" err="1"/>
              <a:t>электр</a:t>
            </a:r>
            <a:r>
              <a:rPr lang="ru-RU" sz="2000" dirty="0"/>
              <a:t> </a:t>
            </a:r>
            <a:r>
              <a:rPr lang="ru-RU" sz="2000" dirty="0" err="1"/>
              <a:t>сигналдары</a:t>
            </a:r>
            <a:r>
              <a:rPr lang="ru-RU" sz="2000" dirty="0"/>
              <a:t>, </a:t>
            </a:r>
            <a:r>
              <a:rPr lang="ru-RU" sz="2000" dirty="0" err="1"/>
              <a:t>олардың</a:t>
            </a:r>
            <a:r>
              <a:rPr lang="ru-RU" sz="2000" dirty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</a:t>
            </a:r>
            <a:r>
              <a:rPr lang="ru-RU" sz="2000" dirty="0" err="1"/>
              <a:t>ететін</a:t>
            </a:r>
            <a:r>
              <a:rPr lang="ru-RU" sz="2000" dirty="0"/>
              <a:t> </a:t>
            </a:r>
            <a:r>
              <a:rPr lang="ru-RU" sz="2000" dirty="0" err="1"/>
              <a:t>шамалары</a:t>
            </a:r>
            <a:r>
              <a:rPr lang="ru-RU" sz="2000" dirty="0"/>
              <a:t> </a:t>
            </a:r>
            <a:r>
              <a:rPr lang="ru-RU" sz="2000" dirty="0" err="1"/>
              <a:t>болып</a:t>
            </a:r>
            <a:r>
              <a:rPr lang="ru-RU" sz="2000" dirty="0"/>
              <a:t> </a:t>
            </a:r>
            <a:r>
              <a:rPr lang="ru-RU" sz="2000" dirty="0" err="1"/>
              <a:t>табылады</a:t>
            </a:r>
            <a:r>
              <a:rPr lang="ru-RU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240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96215"/>
            <a:ext cx="8596668" cy="5745148"/>
          </a:xfrm>
        </p:spPr>
        <p:txBody>
          <a:bodyPr>
            <a:noAutofit/>
          </a:bodyPr>
          <a:lstStyle/>
          <a:p>
            <a:r>
              <a:rPr lang="ru-RU" sz="2000" dirty="0"/>
              <a:t>МСТ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әрекет</a:t>
            </a:r>
            <a:r>
              <a:rPr lang="ru-RU" sz="2000" dirty="0"/>
              <a:t> </a:t>
            </a:r>
            <a:r>
              <a:rPr lang="ru-RU" sz="2000" dirty="0" err="1"/>
              <a:t>ету</a:t>
            </a:r>
            <a:r>
              <a:rPr lang="ru-RU" sz="2000" dirty="0"/>
              <a:t> </a:t>
            </a:r>
            <a:r>
              <a:rPr lang="ru-RU" sz="2000" dirty="0" err="1"/>
              <a:t>мәні-бұл</a:t>
            </a:r>
            <a:r>
              <a:rPr lang="ru-RU" sz="2000" dirty="0"/>
              <a:t> </a:t>
            </a:r>
            <a:r>
              <a:rPr lang="ru-RU" sz="2000" dirty="0" err="1"/>
              <a:t>күтілетін</a:t>
            </a:r>
            <a:r>
              <a:rPr lang="ru-RU" sz="2000" dirty="0"/>
              <a:t> </a:t>
            </a:r>
            <a:r>
              <a:rPr lang="ru-RU" sz="2000" dirty="0" err="1"/>
              <a:t>жұмыс</a:t>
            </a:r>
            <a:r>
              <a:rPr lang="ru-RU" sz="2000" dirty="0"/>
              <a:t> </a:t>
            </a:r>
            <a:r>
              <a:rPr lang="ru-RU" sz="2000" dirty="0" err="1"/>
              <a:t>істеуге</a:t>
            </a:r>
            <a:r>
              <a:rPr lang="ru-RU" sz="2000" dirty="0"/>
              <a:t> </a:t>
            </a:r>
            <a:r>
              <a:rPr lang="ru-RU" sz="2000" dirty="0" err="1"/>
              <a:t>қол</a:t>
            </a:r>
            <a:r>
              <a:rPr lang="ru-RU" sz="2000" dirty="0"/>
              <a:t> </a:t>
            </a:r>
            <a:r>
              <a:rPr lang="ru-RU" sz="2000" dirty="0" err="1"/>
              <a:t>жеткізу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белгілі</a:t>
            </a:r>
            <a:r>
              <a:rPr lang="ru-RU" sz="2000" dirty="0"/>
              <a:t> </a:t>
            </a:r>
            <a:r>
              <a:rPr lang="ru-RU" sz="2000" dirty="0" err="1"/>
              <a:t>бір</a:t>
            </a:r>
            <a:r>
              <a:rPr lang="ru-RU" sz="2000" dirty="0"/>
              <a:t> </a:t>
            </a:r>
            <a:r>
              <a:rPr lang="ru-RU" sz="2000" dirty="0" err="1"/>
              <a:t>жағдайларда</a:t>
            </a:r>
            <a:r>
              <a:rPr lang="ru-RU" sz="2000" dirty="0"/>
              <a:t> </a:t>
            </a:r>
            <a:r>
              <a:rPr lang="ru-RU" sz="2000" dirty="0" err="1"/>
              <a:t>немесе</a:t>
            </a:r>
            <a:r>
              <a:rPr lang="ru-RU" sz="2000" dirty="0"/>
              <a:t> </a:t>
            </a:r>
            <a:r>
              <a:rPr lang="ru-RU" sz="2000" dirty="0" err="1"/>
              <a:t>басқа</a:t>
            </a:r>
            <a:r>
              <a:rPr lang="ru-RU" sz="2000" dirty="0"/>
              <a:t> </a:t>
            </a:r>
            <a:r>
              <a:rPr lang="ru-RU" sz="2000" dirty="0" err="1"/>
              <a:t>электрлік</a:t>
            </a:r>
            <a:r>
              <a:rPr lang="ru-RU" sz="2000" dirty="0"/>
              <a:t> </a:t>
            </a:r>
            <a:r>
              <a:rPr lang="ru-RU" sz="2000" dirty="0" err="1"/>
              <a:t>шамалармен</a:t>
            </a:r>
            <a:r>
              <a:rPr lang="ru-RU" sz="2000" dirty="0"/>
              <a:t> </a:t>
            </a:r>
            <a:r>
              <a:rPr lang="ru-RU" sz="2000" dirty="0" err="1"/>
              <a:t>бірге</a:t>
            </a:r>
            <a:r>
              <a:rPr lang="ru-RU" sz="2000" dirty="0"/>
              <a:t> </a:t>
            </a:r>
            <a:r>
              <a:rPr lang="ru-RU" sz="2000" dirty="0" err="1"/>
              <a:t>электр</a:t>
            </a:r>
            <a:r>
              <a:rPr lang="ru-RU" sz="2000" dirty="0"/>
              <a:t> </a:t>
            </a:r>
            <a:r>
              <a:rPr lang="ru-RU" sz="2000" dirty="0" err="1"/>
              <a:t>релесіне</a:t>
            </a:r>
            <a:r>
              <a:rPr lang="ru-RU" sz="2000" dirty="0"/>
              <a:t> </a:t>
            </a:r>
            <a:r>
              <a:rPr lang="ru-RU" sz="2000" dirty="0" err="1"/>
              <a:t>қолданылуы</a:t>
            </a:r>
            <a:r>
              <a:rPr lang="ru-RU" sz="2000" dirty="0"/>
              <a:t> </a:t>
            </a:r>
            <a:r>
              <a:rPr lang="ru-RU" sz="2000" dirty="0" err="1"/>
              <a:t>керек</a:t>
            </a:r>
            <a:r>
              <a:rPr lang="ru-RU" sz="2000" dirty="0"/>
              <a:t> </a:t>
            </a:r>
            <a:r>
              <a:rPr lang="ru-RU" sz="2000" dirty="0" err="1"/>
              <a:t>электрлік</a:t>
            </a:r>
            <a:r>
              <a:rPr lang="ru-RU" sz="2000" dirty="0"/>
              <a:t> </a:t>
            </a:r>
            <a:r>
              <a:rPr lang="ru-RU" sz="2000" dirty="0" err="1"/>
              <a:t>шама</a:t>
            </a:r>
            <a:r>
              <a:rPr lang="ru-RU" sz="2000" dirty="0"/>
              <a:t>. </a:t>
            </a:r>
            <a:r>
              <a:rPr lang="ru-RU" sz="2000" dirty="0" err="1"/>
              <a:t>Кейбір</a:t>
            </a:r>
            <a:r>
              <a:rPr lang="ru-RU" sz="2000" dirty="0"/>
              <a:t> </a:t>
            </a:r>
            <a:r>
              <a:rPr lang="ru-RU" sz="2000" dirty="0" err="1"/>
              <a:t>жағдайларда</a:t>
            </a:r>
            <a:r>
              <a:rPr lang="ru-RU" sz="2000" dirty="0"/>
              <a:t> </a:t>
            </a:r>
            <a:r>
              <a:rPr lang="ru-RU" sz="2000" dirty="0" err="1"/>
              <a:t>тиісті</a:t>
            </a:r>
            <a:r>
              <a:rPr lang="ru-RU" sz="2000" dirty="0"/>
              <a:t>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r>
              <a:rPr lang="ru-RU" sz="2000" dirty="0" err="1"/>
              <a:t>элементтері</a:t>
            </a:r>
            <a:r>
              <a:rPr lang="ru-RU" sz="2000" dirty="0"/>
              <a:t> (</a:t>
            </a:r>
            <a:r>
              <a:rPr lang="ru-RU" sz="2000" dirty="0" err="1"/>
              <a:t>датчиктер</a:t>
            </a:r>
            <a:r>
              <a:rPr lang="ru-RU" sz="2000" dirty="0"/>
              <a:t>) </a:t>
            </a:r>
            <a:r>
              <a:rPr lang="ru-RU" sz="2000" dirty="0" err="1"/>
              <a:t>құрылғының</a:t>
            </a:r>
            <a:r>
              <a:rPr lang="ru-RU" sz="2000" dirty="0"/>
              <a:t> </a:t>
            </a:r>
            <a:r>
              <a:rPr lang="ru-RU" sz="2000" dirty="0" err="1"/>
              <a:t>электрлік</a:t>
            </a:r>
            <a:r>
              <a:rPr lang="ru-RU" sz="2000" dirty="0"/>
              <a:t> </a:t>
            </a:r>
            <a:r>
              <a:rPr lang="ru-RU" sz="2000" dirty="0" err="1"/>
              <a:t>кіріс</a:t>
            </a:r>
            <a:r>
              <a:rPr lang="ru-RU" sz="2000" dirty="0"/>
              <a:t> </a:t>
            </a:r>
            <a:r>
              <a:rPr lang="ru-RU" sz="2000" dirty="0" err="1"/>
              <a:t>сигналына</a:t>
            </a:r>
            <a:r>
              <a:rPr lang="ru-RU" sz="2000" dirty="0"/>
              <a:t> </a:t>
            </a:r>
            <a:r>
              <a:rPr lang="ru-RU" sz="2000" dirty="0" err="1"/>
              <a:t>айналатын</a:t>
            </a:r>
            <a:r>
              <a:rPr lang="ru-RU" sz="2000" dirty="0"/>
              <a:t> </a:t>
            </a:r>
            <a:r>
              <a:rPr lang="ru-RU" sz="2000" dirty="0" err="1"/>
              <a:t>электрлік</a:t>
            </a:r>
            <a:r>
              <a:rPr lang="ru-RU" sz="2000" dirty="0"/>
              <a:t> </a:t>
            </a:r>
            <a:r>
              <a:rPr lang="ru-RU" sz="2000" dirty="0" err="1"/>
              <a:t>емес</a:t>
            </a:r>
            <a:r>
              <a:rPr lang="ru-RU" sz="2000" dirty="0"/>
              <a:t> </a:t>
            </a:r>
            <a:r>
              <a:rPr lang="ru-RU" sz="2000" dirty="0" err="1"/>
              <a:t>шамалар</a:t>
            </a:r>
            <a:r>
              <a:rPr lang="ru-RU" sz="2000" dirty="0"/>
              <a:t> да </a:t>
            </a:r>
            <a:r>
              <a:rPr lang="ru-RU" sz="2000" dirty="0" err="1"/>
              <a:t>қолданылады</a:t>
            </a:r>
            <a:r>
              <a:rPr lang="ru-RU" sz="2000" dirty="0" smtClean="0"/>
              <a:t>.</a:t>
            </a:r>
          </a:p>
          <a:p>
            <a:r>
              <a:rPr lang="ru-RU" sz="2000" dirty="0" err="1"/>
              <a:t>Негізгі</a:t>
            </a:r>
            <a:r>
              <a:rPr lang="ru-RU" sz="2000" dirty="0"/>
              <a:t> </a:t>
            </a:r>
            <a:r>
              <a:rPr lang="ru-RU" sz="2000" dirty="0" err="1"/>
              <a:t>кіріс</a:t>
            </a:r>
            <a:r>
              <a:rPr lang="ru-RU" sz="2000" dirty="0"/>
              <a:t> </a:t>
            </a:r>
            <a:r>
              <a:rPr lang="ru-RU" sz="2000" dirty="0" err="1"/>
              <a:t>электр</a:t>
            </a:r>
            <a:r>
              <a:rPr lang="ru-RU" sz="2000" dirty="0"/>
              <a:t> </a:t>
            </a:r>
            <a:r>
              <a:rPr lang="ru-RU" sz="2000" dirty="0" err="1"/>
              <a:t>сигналдары</a:t>
            </a:r>
            <a:r>
              <a:rPr lang="ru-RU" sz="2000" dirty="0"/>
              <a:t> </a:t>
            </a:r>
            <a:r>
              <a:rPr lang="ru-RU" sz="2000" dirty="0" err="1"/>
              <a:t>аналогтық</a:t>
            </a:r>
            <a:r>
              <a:rPr lang="ru-RU" sz="2000" dirty="0"/>
              <a:t> </a:t>
            </a:r>
            <a:r>
              <a:rPr lang="ru-RU" sz="2000" dirty="0" err="1"/>
              <a:t>болып</a:t>
            </a:r>
            <a:r>
              <a:rPr lang="ru-RU" sz="2000" dirty="0"/>
              <a:t> </a:t>
            </a:r>
            <a:r>
              <a:rPr lang="ru-RU" sz="2000" dirty="0" err="1"/>
              <a:t>табылады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/>
              <a:t>	</a:t>
            </a:r>
            <a:r>
              <a:rPr lang="ru-RU" sz="2000" dirty="0" err="1" smtClean="0"/>
              <a:t>Олар</a:t>
            </a:r>
            <a:r>
              <a:rPr lang="ru-RU" sz="2000" dirty="0" smtClean="0"/>
              <a:t> </a:t>
            </a:r>
            <a:r>
              <a:rPr lang="ru-RU" sz="2000" dirty="0" err="1"/>
              <a:t>релелік</a:t>
            </a:r>
            <a:r>
              <a:rPr lang="ru-RU" sz="2000" dirty="0"/>
              <a:t> </a:t>
            </a:r>
            <a:r>
              <a:rPr lang="ru-RU" sz="2000" dirty="0" err="1"/>
              <a:t>қорғаныс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автоматика </a:t>
            </a:r>
            <a:r>
              <a:rPr lang="ru-RU" sz="2000" dirty="0" err="1"/>
              <a:t>құрылғыларының</a:t>
            </a:r>
            <a:r>
              <a:rPr lang="ru-RU" sz="2000" dirty="0"/>
              <a:t>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r>
              <a:rPr lang="ru-RU" sz="2000" dirty="0" err="1"/>
              <a:t>бөлігінің</a:t>
            </a:r>
            <a:r>
              <a:rPr lang="ru-RU" sz="2000" dirty="0"/>
              <a:t> </a:t>
            </a:r>
            <a:r>
              <a:rPr lang="ru-RU" sz="2000" dirty="0" err="1"/>
              <a:t>шығуларына</a:t>
            </a:r>
            <a:r>
              <a:rPr lang="ru-RU" sz="2000" dirty="0"/>
              <a:t> </a:t>
            </a:r>
            <a:r>
              <a:rPr lang="ru-RU" sz="2000" dirty="0" err="1"/>
              <a:t>түседі</a:t>
            </a:r>
            <a:r>
              <a:rPr lang="ru-RU" sz="2000" dirty="0"/>
              <a:t>.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r>
              <a:rPr lang="ru-RU" sz="2000" dirty="0" err="1"/>
              <a:t>бөлігінде</a:t>
            </a:r>
            <a:r>
              <a:rPr lang="ru-RU" sz="2000" dirty="0"/>
              <a:t> </a:t>
            </a:r>
            <a:r>
              <a:rPr lang="ru-RU" sz="2000" dirty="0" err="1"/>
              <a:t>үздіксіз</a:t>
            </a:r>
            <a:r>
              <a:rPr lang="ru-RU" sz="2000" dirty="0"/>
              <a:t> </a:t>
            </a:r>
            <a:r>
              <a:rPr lang="ru-RU" sz="2000" dirty="0" err="1"/>
              <a:t>немесе</a:t>
            </a:r>
            <a:r>
              <a:rPr lang="ru-RU" sz="2000" dirty="0"/>
              <a:t> </a:t>
            </a:r>
            <a:r>
              <a:rPr lang="ru-RU" sz="2000" dirty="0" err="1"/>
              <a:t>релелік</a:t>
            </a:r>
            <a:r>
              <a:rPr lang="ru-RU" sz="2000" dirty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</a:t>
            </a:r>
            <a:r>
              <a:rPr lang="ru-RU" sz="2000" dirty="0" err="1"/>
              <a:t>ететін</a:t>
            </a:r>
            <a:r>
              <a:rPr lang="ru-RU" sz="2000" dirty="0"/>
              <a:t> </a:t>
            </a:r>
            <a:r>
              <a:rPr lang="ru-RU" sz="2000" dirty="0" err="1"/>
              <a:t>бірнеше</a:t>
            </a:r>
            <a:r>
              <a:rPr lang="ru-RU" sz="2000" dirty="0"/>
              <a:t>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r>
              <a:rPr lang="ru-RU" sz="2000" dirty="0" err="1"/>
              <a:t>органдары</a:t>
            </a:r>
            <a:r>
              <a:rPr lang="ru-RU" sz="2000" dirty="0"/>
              <a:t> </a:t>
            </a:r>
            <a:r>
              <a:rPr lang="ru-RU" sz="2000" dirty="0" err="1"/>
              <a:t>болуы</a:t>
            </a:r>
            <a:r>
              <a:rPr lang="ru-RU" sz="2000" dirty="0"/>
              <a:t> </a:t>
            </a:r>
            <a:r>
              <a:rPr lang="ru-RU" sz="2000" dirty="0" err="1"/>
              <a:t>мүмкін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err="1" smtClean="0"/>
              <a:t>Үздіксіз</a:t>
            </a:r>
            <a:r>
              <a:rPr lang="ru-RU" sz="2000" dirty="0" smtClean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</a:t>
            </a:r>
            <a:r>
              <a:rPr lang="ru-RU" sz="2000" dirty="0" err="1"/>
              <a:t>ететін</a:t>
            </a:r>
            <a:r>
              <a:rPr lang="ru-RU" sz="2000" dirty="0"/>
              <a:t>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r>
              <a:rPr lang="ru-RU" sz="2000" dirty="0" err="1"/>
              <a:t>органында</a:t>
            </a:r>
            <a:r>
              <a:rPr lang="ru-RU" sz="2000" dirty="0"/>
              <a:t> </a:t>
            </a:r>
            <a:r>
              <a:rPr lang="ru-RU" sz="2000" dirty="0" err="1"/>
              <a:t>үздіксіз</a:t>
            </a:r>
            <a:r>
              <a:rPr lang="ru-RU" sz="2000" dirty="0"/>
              <a:t> </a:t>
            </a:r>
            <a:r>
              <a:rPr lang="ru-RU" sz="2000" dirty="0" err="1"/>
              <a:t>өту</a:t>
            </a:r>
            <a:r>
              <a:rPr lang="ru-RU" sz="2000" dirty="0"/>
              <a:t> </a:t>
            </a:r>
            <a:r>
              <a:rPr lang="ru-RU" sz="2000" dirty="0" err="1"/>
              <a:t>сипаттамасы</a:t>
            </a:r>
            <a:r>
              <a:rPr lang="ru-RU" sz="2000" dirty="0"/>
              <a:t> (</a:t>
            </a:r>
            <a:r>
              <a:rPr lang="en-US" sz="2000" dirty="0"/>
              <a:t>Y </a:t>
            </a:r>
            <a:r>
              <a:rPr lang="ru-RU" sz="2000" dirty="0" err="1"/>
              <a:t>шығу</a:t>
            </a:r>
            <a:r>
              <a:rPr lang="ru-RU" sz="2000" dirty="0"/>
              <a:t> </a:t>
            </a:r>
            <a:r>
              <a:rPr lang="ru-RU" sz="2000" dirty="0" err="1"/>
              <a:t>сигналының</a:t>
            </a:r>
            <a:r>
              <a:rPr lang="ru-RU" sz="2000" dirty="0"/>
              <a:t> </a:t>
            </a:r>
            <a:r>
              <a:rPr lang="ru-RU" sz="2000" dirty="0" err="1"/>
              <a:t>кіріс</a:t>
            </a:r>
            <a:r>
              <a:rPr lang="ru-RU" sz="2000" dirty="0"/>
              <a:t> </a:t>
            </a:r>
            <a:r>
              <a:rPr lang="en-US" sz="2000" dirty="0"/>
              <a:t>X - </a:t>
            </a:r>
            <a:r>
              <a:rPr lang="ru-RU" sz="2000" dirty="0" err="1"/>
              <a:t>ке</a:t>
            </a:r>
            <a:r>
              <a:rPr lang="ru-RU" sz="2000" dirty="0"/>
              <a:t> </a:t>
            </a:r>
            <a:r>
              <a:rPr lang="ru-RU" sz="2000" dirty="0" err="1"/>
              <a:t>тәуелділігі</a:t>
            </a:r>
            <a:r>
              <a:rPr lang="ru-RU" sz="2000" dirty="0"/>
              <a:t>), ал </a:t>
            </a:r>
            <a:r>
              <a:rPr lang="ru-RU" sz="2000" dirty="0" err="1"/>
              <a:t>релелік</a:t>
            </a:r>
            <a:r>
              <a:rPr lang="ru-RU" sz="2000" dirty="0"/>
              <a:t> </a:t>
            </a:r>
            <a:r>
              <a:rPr lang="ru-RU" sz="2000" dirty="0" err="1"/>
              <a:t>әрекет-релелік</a:t>
            </a:r>
            <a:r>
              <a:rPr lang="ru-RU" sz="2000" dirty="0"/>
              <a:t> </a:t>
            </a:r>
            <a:r>
              <a:rPr lang="ru-RU" sz="2000" dirty="0" err="1"/>
              <a:t>өту</a:t>
            </a:r>
            <a:r>
              <a:rPr lang="ru-RU" sz="2000" dirty="0"/>
              <a:t> </a:t>
            </a:r>
            <a:r>
              <a:rPr lang="ru-RU" sz="2000" dirty="0" err="1"/>
              <a:t>сипаттамасы</a:t>
            </a:r>
            <a:r>
              <a:rPr lang="ru-RU" sz="2000" dirty="0"/>
              <a:t> </a:t>
            </a:r>
            <a:r>
              <a:rPr lang="ru-RU" sz="2000" dirty="0" err="1"/>
              <a:t>болады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err="1" smtClean="0"/>
              <a:t>Релелік</a:t>
            </a:r>
            <a:r>
              <a:rPr lang="ru-RU" sz="2000" dirty="0" smtClean="0"/>
              <a:t> </a:t>
            </a:r>
            <a:r>
              <a:rPr lang="ru-RU" sz="2000" dirty="0" err="1"/>
              <a:t>өлшеу</a:t>
            </a:r>
            <a:r>
              <a:rPr lang="ru-RU" sz="2000" dirty="0"/>
              <a:t> органы </a:t>
            </a:r>
            <a:r>
              <a:rPr lang="ru-RU" sz="2000" dirty="0" err="1"/>
              <a:t>аналогтық</a:t>
            </a:r>
            <a:r>
              <a:rPr lang="ru-RU" sz="2000" dirty="0"/>
              <a:t> </a:t>
            </a:r>
            <a:r>
              <a:rPr lang="ru-RU" sz="2000" dirty="0" err="1"/>
              <a:t>сигналды</a:t>
            </a:r>
            <a:r>
              <a:rPr lang="ru-RU" sz="2000" dirty="0"/>
              <a:t> </a:t>
            </a:r>
            <a:r>
              <a:rPr lang="ru-RU" sz="2000" dirty="0" err="1"/>
              <a:t>екі</a:t>
            </a:r>
            <a:r>
              <a:rPr lang="ru-RU" sz="2000" dirty="0"/>
              <a:t> </a:t>
            </a:r>
            <a:r>
              <a:rPr lang="ru-RU" sz="2000" dirty="0" err="1"/>
              <a:t>Ақпараттық</a:t>
            </a:r>
            <a:r>
              <a:rPr lang="ru-RU" sz="2000" dirty="0"/>
              <a:t> параметр </a:t>
            </a:r>
            <a:r>
              <a:rPr lang="ru-RU" sz="2000" dirty="0" err="1"/>
              <a:t>мәні</a:t>
            </a:r>
            <a:r>
              <a:rPr lang="ru-RU" sz="2000" dirty="0"/>
              <a:t> бар </a:t>
            </a:r>
            <a:r>
              <a:rPr lang="ru-RU" sz="2000" dirty="0" err="1"/>
              <a:t>дискретті</a:t>
            </a:r>
            <a:r>
              <a:rPr lang="ru-RU" sz="2000" dirty="0"/>
              <a:t> </a:t>
            </a:r>
            <a:r>
              <a:rPr lang="ru-RU" sz="2000" dirty="0" err="1"/>
              <a:t>сигналға</a:t>
            </a:r>
            <a:r>
              <a:rPr lang="ru-RU" sz="2000" dirty="0"/>
              <a:t> </a:t>
            </a:r>
            <a:r>
              <a:rPr lang="ru-RU" sz="2000" dirty="0" err="1"/>
              <a:t>түрлендіреді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err="1" smtClean="0"/>
              <a:t>Релелік</a:t>
            </a:r>
            <a:r>
              <a:rPr lang="ru-RU" sz="2000" dirty="0" smtClean="0"/>
              <a:t> </a:t>
            </a:r>
            <a:r>
              <a:rPr lang="ru-RU" sz="2000" dirty="0" err="1"/>
              <a:t>әрекеттің</a:t>
            </a:r>
            <a:r>
              <a:rPr lang="ru-RU" sz="2000" dirty="0"/>
              <a:t> </a:t>
            </a:r>
            <a:r>
              <a:rPr lang="ru-RU" sz="2000" dirty="0" err="1"/>
              <a:t>қарапайым</a:t>
            </a:r>
            <a:r>
              <a:rPr lang="ru-RU" sz="2000" dirty="0"/>
              <a:t>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r>
              <a:rPr lang="ru-RU" sz="2000" dirty="0" err="1"/>
              <a:t>органдары-токтың</a:t>
            </a:r>
            <a:r>
              <a:rPr lang="ru-RU" sz="2000" dirty="0"/>
              <a:t>, </a:t>
            </a:r>
            <a:r>
              <a:rPr lang="ru-RU" sz="2000" dirty="0" err="1"/>
              <a:t>кернеудің</a:t>
            </a:r>
            <a:r>
              <a:rPr lang="ru-RU" sz="2000" dirty="0"/>
              <a:t>, </a:t>
            </a:r>
            <a:r>
              <a:rPr lang="ru-RU" sz="2000" dirty="0" err="1"/>
              <a:t>қуаттың</a:t>
            </a:r>
            <a:r>
              <a:rPr lang="ru-RU" sz="2000" dirty="0"/>
              <a:t>, </a:t>
            </a:r>
            <a:r>
              <a:rPr lang="ru-RU" sz="2000" dirty="0" err="1"/>
              <a:t>кедергінің</a:t>
            </a:r>
            <a:r>
              <a:rPr lang="ru-RU" sz="2000" dirty="0"/>
              <a:t>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r>
              <a:rPr lang="ru-RU" sz="2000" dirty="0" err="1"/>
              <a:t>релелері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51602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96215"/>
            <a:ext cx="8596668" cy="5745148"/>
          </a:xfrm>
        </p:spPr>
        <p:txBody>
          <a:bodyPr/>
          <a:lstStyle/>
          <a:p>
            <a:r>
              <a:rPr lang="ru-RU" sz="2400" dirty="0" err="1"/>
              <a:t>Электрлік</a:t>
            </a:r>
            <a:r>
              <a:rPr lang="ru-RU" sz="2400" dirty="0"/>
              <a:t> реле, </a:t>
            </a:r>
            <a:r>
              <a:rPr lang="ru-RU" sz="2400" dirty="0" smtClean="0"/>
              <a:t>МСТ </a:t>
            </a:r>
            <a:r>
              <a:rPr lang="ru-RU" sz="2400" dirty="0" err="1" smtClean="0"/>
              <a:t>сәйкес</a:t>
            </a:r>
            <a:r>
              <a:rPr lang="ru-RU" sz="2400" dirty="0"/>
              <a:t>, </a:t>
            </a:r>
            <a:r>
              <a:rPr lang="ru-RU" sz="2400" dirty="0" err="1"/>
              <a:t>электрлік</a:t>
            </a:r>
            <a:r>
              <a:rPr lang="ru-RU" sz="2400" dirty="0"/>
              <a:t> </a:t>
            </a:r>
            <a:r>
              <a:rPr lang="ru-RU" sz="2400" dirty="0" err="1"/>
              <a:t>әсер</a:t>
            </a:r>
            <a:r>
              <a:rPr lang="ru-RU" sz="2400" dirty="0"/>
              <a:t> </a:t>
            </a:r>
            <a:r>
              <a:rPr lang="ru-RU" sz="2400" dirty="0" err="1"/>
              <a:t>ететін</a:t>
            </a:r>
            <a:r>
              <a:rPr lang="ru-RU" sz="2400" dirty="0"/>
              <a:t> </a:t>
            </a:r>
            <a:r>
              <a:rPr lang="ru-RU" sz="2400" dirty="0" err="1"/>
              <a:t>шамалардың</a:t>
            </a:r>
            <a:r>
              <a:rPr lang="ru-RU" sz="2400" dirty="0"/>
              <a:t> </a:t>
            </a:r>
            <a:r>
              <a:rPr lang="ru-RU" sz="2400" dirty="0" err="1"/>
              <a:t>берілген</a:t>
            </a:r>
            <a:r>
              <a:rPr lang="ru-RU" sz="2400" dirty="0"/>
              <a:t> </a:t>
            </a:r>
            <a:r>
              <a:rPr lang="ru-RU" sz="2400" dirty="0" err="1"/>
              <a:t>мәндерінде</a:t>
            </a:r>
            <a:r>
              <a:rPr lang="ru-RU" sz="2400" dirty="0"/>
              <a:t> </a:t>
            </a:r>
            <a:r>
              <a:rPr lang="ru-RU" sz="2400" dirty="0" err="1" smtClean="0"/>
              <a:t>шығыс</a:t>
            </a:r>
            <a:r>
              <a:rPr lang="ru-RU" sz="2400" dirty="0" smtClean="0"/>
              <a:t> </a:t>
            </a:r>
            <a:r>
              <a:rPr lang="ru-RU" sz="2400" dirty="0" err="1"/>
              <a:t>тізбектерінде</a:t>
            </a:r>
            <a:r>
              <a:rPr lang="ru-RU" sz="2400" dirty="0"/>
              <a:t> </a:t>
            </a:r>
            <a:r>
              <a:rPr lang="ru-RU" sz="2400" dirty="0" err="1"/>
              <a:t>секіргіш</a:t>
            </a:r>
            <a:r>
              <a:rPr lang="ru-RU" sz="2400" dirty="0"/>
              <a:t> </a:t>
            </a:r>
            <a:r>
              <a:rPr lang="ru-RU" sz="2400" dirty="0" err="1"/>
              <a:t>тәрізді</a:t>
            </a:r>
            <a:r>
              <a:rPr lang="ru-RU" sz="2400" dirty="0"/>
              <a:t> </a:t>
            </a:r>
            <a:r>
              <a:rPr lang="ru-RU" sz="2400" dirty="0" err="1"/>
              <a:t>өзгерістер</a:t>
            </a:r>
            <a:r>
              <a:rPr lang="ru-RU" sz="2400" dirty="0"/>
              <a:t> </a:t>
            </a:r>
            <a:r>
              <a:rPr lang="ru-RU" sz="2400" dirty="0" err="1"/>
              <a:t>жасауға</a:t>
            </a:r>
            <a:r>
              <a:rPr lang="ru-RU" sz="2400" dirty="0"/>
              <a:t> </a:t>
            </a:r>
            <a:r>
              <a:rPr lang="ru-RU" sz="2400" dirty="0" err="1"/>
              <a:t>арналған</a:t>
            </a:r>
            <a:r>
              <a:rPr lang="ru-RU" sz="2400" dirty="0"/>
              <a:t> </a:t>
            </a:r>
            <a:r>
              <a:rPr lang="ru-RU" sz="2400" dirty="0" err="1"/>
              <a:t>құрылғы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аталады</a:t>
            </a:r>
            <a:r>
              <a:rPr lang="ru-RU" sz="2400" dirty="0" smtClean="0"/>
              <a:t>.</a:t>
            </a:r>
          </a:p>
          <a:p>
            <a:pPr marL="0" indent="0" algn="just">
              <a:buNone/>
            </a:pPr>
            <a:r>
              <a:rPr lang="ru-RU" sz="2400" dirty="0" smtClean="0"/>
              <a:t>	 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жағдайда</a:t>
            </a:r>
            <a:r>
              <a:rPr lang="ru-RU" sz="2400" dirty="0"/>
              <a:t> реле </a:t>
            </a:r>
            <a:r>
              <a:rPr lang="ru-RU" sz="2400" dirty="0" err="1"/>
              <a:t>жұмыс</a:t>
            </a:r>
            <a:r>
              <a:rPr lang="ru-RU" sz="2400" dirty="0"/>
              <a:t> </a:t>
            </a:r>
            <a:r>
              <a:rPr lang="ru-RU" sz="2400" dirty="0" err="1"/>
              <a:t>істейді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саналады</a:t>
            </a:r>
            <a:r>
              <a:rPr lang="ru-RU" sz="2400" dirty="0"/>
              <a:t>, </a:t>
            </a:r>
            <a:r>
              <a:rPr lang="ru-RU" sz="2400" dirty="0" err="1" smtClean="0"/>
              <a:t>яғни</a:t>
            </a:r>
            <a:r>
              <a:rPr lang="ru-RU" sz="2400" dirty="0" smtClean="0"/>
              <a:t> </a:t>
            </a:r>
            <a:r>
              <a:rPr lang="ru-RU" sz="2400" dirty="0" err="1" smtClean="0"/>
              <a:t>берілген</a:t>
            </a:r>
            <a:r>
              <a:rPr lang="ru-RU" sz="2400" dirty="0" smtClean="0"/>
              <a:t> </a:t>
            </a:r>
            <a:r>
              <a:rPr lang="ru-RU" sz="2400" dirty="0" err="1"/>
              <a:t>функцияларды</a:t>
            </a:r>
            <a:r>
              <a:rPr lang="ru-RU" sz="2400" dirty="0"/>
              <a:t> </a:t>
            </a:r>
            <a:r>
              <a:rPr lang="ru-RU" sz="2400" dirty="0" err="1"/>
              <a:t>орындайды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Максималды</a:t>
            </a:r>
            <a:r>
              <a:rPr lang="ru-RU" sz="2400" dirty="0" smtClean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минималды</a:t>
            </a:r>
            <a:r>
              <a:rPr lang="ru-RU" sz="2400" dirty="0"/>
              <a:t> </a:t>
            </a:r>
            <a:r>
              <a:rPr lang="ru-RU" sz="2400" dirty="0" err="1"/>
              <a:t>өлшеу</a:t>
            </a:r>
            <a:r>
              <a:rPr lang="ru-RU" sz="2400" dirty="0"/>
              <a:t> </a:t>
            </a:r>
            <a:r>
              <a:rPr lang="ru-RU" sz="2400" dirty="0" err="1"/>
              <a:t>релелерін</a:t>
            </a:r>
            <a:r>
              <a:rPr lang="ru-RU" sz="2400" dirty="0"/>
              <a:t> </a:t>
            </a:r>
            <a:r>
              <a:rPr lang="ru-RU" sz="2400" dirty="0" err="1" smtClean="0"/>
              <a:t>ажыратсақ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</a:t>
            </a:r>
            <a:r>
              <a:rPr lang="ru-RU" sz="2400" dirty="0" err="1"/>
              <a:t>Максималды</a:t>
            </a:r>
            <a:r>
              <a:rPr lang="ru-RU" sz="2400" dirty="0"/>
              <a:t> </a:t>
            </a:r>
            <a:r>
              <a:rPr lang="ru-RU" sz="2400" dirty="0" err="1"/>
              <a:t>релелер</a:t>
            </a:r>
            <a:r>
              <a:rPr lang="ru-RU" sz="2400" dirty="0"/>
              <a:t> </a:t>
            </a:r>
            <a:r>
              <a:rPr lang="ru-RU" sz="2400" dirty="0" err="1"/>
              <a:t>әсер</a:t>
            </a:r>
            <a:r>
              <a:rPr lang="ru-RU" sz="2400" dirty="0"/>
              <a:t> </a:t>
            </a:r>
            <a:r>
              <a:rPr lang="ru-RU" sz="2400" dirty="0" err="1"/>
              <a:t>етуші</a:t>
            </a:r>
            <a:r>
              <a:rPr lang="ru-RU" sz="2400" dirty="0"/>
              <a:t> </a:t>
            </a:r>
            <a:r>
              <a:rPr lang="ru-RU" sz="2400" dirty="0" err="1"/>
              <a:t>мәннің</a:t>
            </a:r>
            <a:r>
              <a:rPr lang="ru-RU" sz="2400" dirty="0"/>
              <a:t> </a:t>
            </a:r>
            <a:r>
              <a:rPr lang="ru-RU" sz="2400" dirty="0" err="1"/>
              <a:t>мәндерінде</a:t>
            </a:r>
            <a:r>
              <a:rPr lang="ru-RU" sz="2400" dirty="0"/>
              <a:t>, </a:t>
            </a:r>
            <a:r>
              <a:rPr lang="ru-RU" sz="2400" dirty="0" err="1"/>
              <a:t>берілген</a:t>
            </a:r>
            <a:r>
              <a:rPr lang="ru-RU" sz="2400" dirty="0"/>
              <a:t> </a:t>
            </a:r>
            <a:r>
              <a:rPr lang="ru-RU" sz="2400" dirty="0" err="1"/>
              <a:t>мәннен</a:t>
            </a:r>
            <a:r>
              <a:rPr lang="ru-RU" sz="2400" dirty="0"/>
              <a:t> </a:t>
            </a:r>
            <a:r>
              <a:rPr lang="ru-RU" sz="2400" dirty="0" err="1"/>
              <a:t>үлкен</a:t>
            </a:r>
            <a:r>
              <a:rPr lang="ru-RU" sz="2400" dirty="0"/>
              <a:t>, </a:t>
            </a:r>
            <a:r>
              <a:rPr lang="ru-RU" sz="2400" dirty="0" err="1"/>
              <a:t>минималды</a:t>
            </a:r>
            <a:r>
              <a:rPr lang="ru-RU" sz="2400" dirty="0"/>
              <a:t> - </a:t>
            </a:r>
            <a:r>
              <a:rPr lang="ru-RU" sz="2400" dirty="0" err="1"/>
              <a:t>берілген</a:t>
            </a:r>
            <a:r>
              <a:rPr lang="ru-RU" sz="2400" dirty="0"/>
              <a:t> </a:t>
            </a:r>
            <a:r>
              <a:rPr lang="ru-RU" sz="2400" dirty="0" err="1"/>
              <a:t>мәннен</a:t>
            </a:r>
            <a:r>
              <a:rPr lang="ru-RU" sz="2400" dirty="0"/>
              <a:t> </a:t>
            </a:r>
            <a:r>
              <a:rPr lang="ru-RU" sz="2400" dirty="0" err="1"/>
              <a:t>кіші</a:t>
            </a:r>
            <a:r>
              <a:rPr lang="ru-RU" sz="2400" dirty="0"/>
              <a:t> </a:t>
            </a:r>
            <a:r>
              <a:rPr lang="ru-RU" sz="2400" dirty="0" err="1"/>
              <a:t>әсер</a:t>
            </a:r>
            <a:r>
              <a:rPr lang="ru-RU" sz="2400" dirty="0"/>
              <a:t> </a:t>
            </a:r>
            <a:r>
              <a:rPr lang="ru-RU" sz="2400" dirty="0" err="1"/>
              <a:t>етуші</a:t>
            </a:r>
            <a:r>
              <a:rPr lang="ru-RU" sz="2400" dirty="0"/>
              <a:t> </a:t>
            </a:r>
            <a:r>
              <a:rPr lang="ru-RU" sz="2400" dirty="0" err="1"/>
              <a:t>мәннің</a:t>
            </a:r>
            <a:r>
              <a:rPr lang="ru-RU" sz="2400" dirty="0"/>
              <a:t> </a:t>
            </a:r>
            <a:r>
              <a:rPr lang="ru-RU" sz="2400" dirty="0" err="1"/>
              <a:t>мәндерінде</a:t>
            </a:r>
            <a:r>
              <a:rPr lang="ru-RU" sz="2400" dirty="0"/>
              <a:t> </a:t>
            </a:r>
            <a:r>
              <a:rPr lang="ru-RU" sz="2400" dirty="0" err="1"/>
              <a:t>жұмыс</a:t>
            </a:r>
            <a:r>
              <a:rPr lang="ru-RU" sz="2400" dirty="0"/>
              <a:t> </a:t>
            </a:r>
            <a:r>
              <a:rPr lang="ru-RU" sz="2400" dirty="0" err="1"/>
              <a:t>істейді</a:t>
            </a:r>
            <a:r>
              <a:rPr lang="ru-RU" sz="2400" dirty="0"/>
              <a:t>. </a:t>
            </a:r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977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091" y="450762"/>
            <a:ext cx="8596668" cy="5629238"/>
          </a:xfrm>
        </p:spPr>
        <p:txBody>
          <a:bodyPr>
            <a:normAutofit/>
          </a:bodyPr>
          <a:lstStyle/>
          <a:p>
            <a:r>
              <a:rPr lang="ru-RU" sz="2400" dirty="0" err="1"/>
              <a:t>Қорғалған</a:t>
            </a:r>
            <a:r>
              <a:rPr lang="ru-RU" sz="2400" dirty="0"/>
              <a:t> </a:t>
            </a:r>
            <a:r>
              <a:rPr lang="ru-RU" sz="2400" dirty="0" err="1"/>
              <a:t>тізбекке</a:t>
            </a:r>
            <a:r>
              <a:rPr lang="ru-RU" sz="2400" dirty="0"/>
              <a:t> </a:t>
            </a:r>
            <a:r>
              <a:rPr lang="ru-RU" sz="2400" dirty="0" err="1"/>
              <a:t>қосылу</a:t>
            </a:r>
            <a:r>
              <a:rPr lang="ru-RU" sz="2400" dirty="0"/>
              <a:t> </a:t>
            </a:r>
            <a:r>
              <a:rPr lang="ru-RU" sz="2400" dirty="0" err="1"/>
              <a:t>әдісіне</a:t>
            </a:r>
            <a:r>
              <a:rPr lang="ru-RU" sz="2400" dirty="0"/>
              <a:t> </a:t>
            </a:r>
            <a:r>
              <a:rPr lang="ru-RU" sz="2400" dirty="0" err="1"/>
              <a:t>байланысты</a:t>
            </a:r>
            <a:r>
              <a:rPr lang="ru-RU" sz="2400" dirty="0"/>
              <a:t> реле </a:t>
            </a:r>
            <a:r>
              <a:rPr lang="ru-RU" sz="2400" dirty="0" err="1"/>
              <a:t>бастапқы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қайталама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бөлінеді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Бастапқы</a:t>
            </a:r>
            <a:r>
              <a:rPr lang="ru-RU" sz="2400" dirty="0"/>
              <a:t> </a:t>
            </a:r>
            <a:r>
              <a:rPr lang="ru-RU" sz="2400" dirty="0" err="1"/>
              <a:t>релелер</a:t>
            </a:r>
            <a:r>
              <a:rPr lang="ru-RU" sz="2400" dirty="0"/>
              <a:t> </a:t>
            </a:r>
            <a:r>
              <a:rPr lang="ru-RU" sz="2400" dirty="0" err="1"/>
              <a:t>тікелей</a:t>
            </a:r>
            <a:r>
              <a:rPr lang="ru-RU" sz="2400" dirty="0"/>
              <a:t> </a:t>
            </a:r>
            <a:r>
              <a:rPr lang="ru-RU" sz="2400" dirty="0" err="1"/>
              <a:t>негізгі</a:t>
            </a:r>
            <a:r>
              <a:rPr lang="ru-RU" sz="2400" dirty="0"/>
              <a:t> </a:t>
            </a:r>
            <a:r>
              <a:rPr lang="ru-RU" sz="2400" dirty="0" err="1"/>
              <a:t>электр</a:t>
            </a:r>
            <a:r>
              <a:rPr lang="ru-RU" sz="2400" dirty="0"/>
              <a:t> </a:t>
            </a:r>
            <a:r>
              <a:rPr lang="ru-RU" sz="2400" dirty="0" err="1"/>
              <a:t>тізбегіне</a:t>
            </a:r>
            <a:r>
              <a:rPr lang="ru-RU" sz="2400" dirty="0"/>
              <a:t>, ал </a:t>
            </a:r>
            <a:r>
              <a:rPr lang="ru-RU" sz="2400" dirty="0" err="1"/>
              <a:t>екіншілері</a:t>
            </a:r>
            <a:r>
              <a:rPr lang="ru-RU" sz="2400" dirty="0"/>
              <a:t> </a:t>
            </a:r>
            <a:r>
              <a:rPr lang="ru-RU" sz="2400" dirty="0" err="1"/>
              <a:t>бастапқы</a:t>
            </a:r>
            <a:r>
              <a:rPr lang="ru-RU" sz="2400" dirty="0"/>
              <a:t> </a:t>
            </a:r>
            <a:r>
              <a:rPr lang="ru-RU" sz="2400" dirty="0" err="1"/>
              <a:t>өлшеу</a:t>
            </a:r>
            <a:r>
              <a:rPr lang="ru-RU" sz="2400" dirty="0"/>
              <a:t> </a:t>
            </a:r>
            <a:r>
              <a:rPr lang="ru-RU" sz="2400" dirty="0" err="1"/>
              <a:t>түрлендіргіштері</a:t>
            </a:r>
            <a:r>
              <a:rPr lang="ru-RU" sz="2400" dirty="0"/>
              <a:t> </a:t>
            </a:r>
            <a:r>
              <a:rPr lang="ru-RU" sz="2400" dirty="0" err="1"/>
              <a:t>арқылы</a:t>
            </a:r>
            <a:r>
              <a:rPr lang="ru-RU" sz="2400" dirty="0"/>
              <a:t> </a:t>
            </a:r>
            <a:r>
              <a:rPr lang="ru-RU" sz="2400" dirty="0" err="1"/>
              <a:t>қосылады</a:t>
            </a:r>
            <a:r>
              <a:rPr lang="ru-RU" sz="2400" dirty="0"/>
              <a:t>. </a:t>
            </a:r>
            <a:r>
              <a:rPr lang="ru-RU" sz="2400" dirty="0" err="1"/>
              <a:t>Қорғалатын</a:t>
            </a:r>
            <a:r>
              <a:rPr lang="ru-RU" sz="2400" dirty="0"/>
              <a:t> </a:t>
            </a:r>
            <a:r>
              <a:rPr lang="ru-RU" sz="2400" dirty="0" err="1"/>
              <a:t>объектінің</a:t>
            </a:r>
            <a:r>
              <a:rPr lang="ru-RU" sz="2400" dirty="0"/>
              <a:t> </a:t>
            </a:r>
            <a:r>
              <a:rPr lang="ru-RU" sz="2400" dirty="0" err="1"/>
              <a:t>коммутациялық</a:t>
            </a:r>
            <a:r>
              <a:rPr lang="ru-RU" sz="2400" dirty="0"/>
              <a:t> </a:t>
            </a:r>
            <a:r>
              <a:rPr lang="ru-RU" sz="2400" dirty="0" err="1"/>
              <a:t>аппаратына</a:t>
            </a:r>
            <a:r>
              <a:rPr lang="ru-RU" sz="2400" dirty="0"/>
              <a:t> (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ажыратқышқа</a:t>
            </a:r>
            <a:r>
              <a:rPr lang="ru-RU" sz="2400" dirty="0"/>
              <a:t>) </a:t>
            </a:r>
            <a:r>
              <a:rPr lang="ru-RU" sz="2400" dirty="0" err="1"/>
              <a:t>әсер</a:t>
            </a:r>
            <a:r>
              <a:rPr lang="ru-RU" sz="2400" dirty="0"/>
              <a:t> </a:t>
            </a:r>
            <a:r>
              <a:rPr lang="ru-RU" sz="2400" dirty="0" err="1"/>
              <a:t>ету</a:t>
            </a:r>
            <a:r>
              <a:rPr lang="ru-RU" sz="2400" dirty="0"/>
              <a:t> </a:t>
            </a:r>
            <a:r>
              <a:rPr lang="ru-RU" sz="2400" dirty="0" err="1"/>
              <a:t>әдісіне</a:t>
            </a:r>
            <a:r>
              <a:rPr lang="ru-RU" sz="2400" dirty="0"/>
              <a:t> </a:t>
            </a:r>
            <a:r>
              <a:rPr lang="ru-RU" sz="2400" dirty="0" err="1"/>
              <a:t>байланысты</a:t>
            </a:r>
            <a:r>
              <a:rPr lang="ru-RU" sz="2400" dirty="0"/>
              <a:t> </a:t>
            </a:r>
            <a:r>
              <a:rPr lang="ru-RU" sz="2400" dirty="0" err="1"/>
              <a:t>тікелей</a:t>
            </a:r>
            <a:r>
              <a:rPr lang="ru-RU" sz="2400" dirty="0"/>
              <a:t> реле мен </a:t>
            </a:r>
            <a:r>
              <a:rPr lang="ru-RU" sz="2400" dirty="0" err="1"/>
              <a:t>жанама</a:t>
            </a:r>
            <a:r>
              <a:rPr lang="ru-RU" sz="2400" dirty="0"/>
              <a:t> реле </a:t>
            </a:r>
            <a:r>
              <a:rPr lang="ru-RU" sz="2400" dirty="0" err="1"/>
              <a:t>ажыратылады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Тікелей</a:t>
            </a:r>
            <a:r>
              <a:rPr lang="ru-RU" sz="2400" dirty="0" smtClean="0"/>
              <a:t> </a:t>
            </a:r>
            <a:r>
              <a:rPr lang="ru-RU" sz="2400" dirty="0" err="1"/>
              <a:t>реледе</a:t>
            </a:r>
            <a:r>
              <a:rPr lang="ru-RU" sz="2400" dirty="0"/>
              <a:t> </a:t>
            </a:r>
            <a:r>
              <a:rPr lang="ru-RU" sz="2400" dirty="0" err="1"/>
              <a:t>жылжымалы</a:t>
            </a:r>
            <a:r>
              <a:rPr lang="ru-RU" sz="2400" dirty="0"/>
              <a:t> </a:t>
            </a:r>
            <a:r>
              <a:rPr lang="ru-RU" sz="2400" dirty="0" err="1"/>
              <a:t>жүйе</a:t>
            </a:r>
            <a:r>
              <a:rPr lang="ru-RU" sz="2400" dirty="0"/>
              <a:t> </a:t>
            </a:r>
            <a:r>
              <a:rPr lang="ru-RU" sz="2400" dirty="0" err="1"/>
              <a:t>коммутациялық</a:t>
            </a:r>
            <a:r>
              <a:rPr lang="ru-RU" sz="2400" dirty="0"/>
              <a:t> </a:t>
            </a:r>
            <a:r>
              <a:rPr lang="ru-RU" sz="2400" dirty="0" err="1"/>
              <a:t>аппараттың</a:t>
            </a:r>
            <a:r>
              <a:rPr lang="ru-RU" sz="2400" dirty="0"/>
              <a:t> </a:t>
            </a:r>
            <a:r>
              <a:rPr lang="ru-RU" sz="2400" dirty="0" err="1"/>
              <a:t>ажыратқыш</a:t>
            </a:r>
            <a:r>
              <a:rPr lang="ru-RU" sz="2400" dirty="0"/>
              <a:t> </a:t>
            </a:r>
            <a:r>
              <a:rPr lang="ru-RU" sz="2400" dirty="0" err="1"/>
              <a:t>құрылғысымен</a:t>
            </a:r>
            <a:r>
              <a:rPr lang="ru-RU" sz="2400" dirty="0"/>
              <a:t> </a:t>
            </a:r>
            <a:r>
              <a:rPr lang="ru-RU" sz="2400" dirty="0" err="1"/>
              <a:t>механикалық</a:t>
            </a:r>
            <a:r>
              <a:rPr lang="ru-RU" sz="2400" dirty="0"/>
              <a:t> </a:t>
            </a:r>
            <a:r>
              <a:rPr lang="ru-RU" sz="2400" dirty="0" err="1"/>
              <a:t>түрде</a:t>
            </a:r>
            <a:r>
              <a:rPr lang="ru-RU" sz="2400" dirty="0"/>
              <a:t> </a:t>
            </a:r>
            <a:r>
              <a:rPr lang="ru-RU" sz="2400" dirty="0" err="1"/>
              <a:t>байланысады</a:t>
            </a:r>
            <a:r>
              <a:rPr lang="ru-RU" sz="2400" dirty="0"/>
              <a:t> (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электромеханикалық</a:t>
            </a:r>
            <a:r>
              <a:rPr lang="ru-RU" sz="2400" dirty="0"/>
              <a:t> </a:t>
            </a:r>
            <a:r>
              <a:rPr lang="ru-RU" sz="2400" dirty="0" err="1"/>
              <a:t>релелер</a:t>
            </a:r>
            <a:r>
              <a:rPr lang="ru-RU" sz="2400" dirty="0"/>
              <a:t>). </a:t>
            </a:r>
            <a:endParaRPr lang="ru-RU" sz="2400" dirty="0" smtClean="0"/>
          </a:p>
          <a:p>
            <a:r>
              <a:rPr lang="ru-RU" sz="2400" dirty="0" err="1" smtClean="0"/>
              <a:t>Жанама</a:t>
            </a:r>
            <a:r>
              <a:rPr lang="ru-RU" sz="2400" dirty="0" smtClean="0"/>
              <a:t> </a:t>
            </a:r>
            <a:r>
              <a:rPr lang="ru-RU" sz="2400" dirty="0" err="1"/>
              <a:t>әрекет</a:t>
            </a:r>
            <a:r>
              <a:rPr lang="ru-RU" sz="2400" dirty="0"/>
              <a:t> </a:t>
            </a:r>
            <a:r>
              <a:rPr lang="ru-RU" sz="2400" dirty="0" err="1"/>
              <a:t>релесі</a:t>
            </a:r>
            <a:r>
              <a:rPr lang="ru-RU" sz="2400" dirty="0"/>
              <a:t> </a:t>
            </a:r>
            <a:r>
              <a:rPr lang="ru-RU" sz="2400" dirty="0" err="1"/>
              <a:t>атқарушы</a:t>
            </a:r>
            <a:r>
              <a:rPr lang="ru-RU" sz="2400" dirty="0"/>
              <a:t> элемент </a:t>
            </a:r>
            <a:r>
              <a:rPr lang="ru-RU" sz="2400" dirty="0" err="1"/>
              <a:t>арқылы</a:t>
            </a:r>
            <a:r>
              <a:rPr lang="ru-RU" sz="2400" dirty="0"/>
              <a:t> </a:t>
            </a:r>
            <a:r>
              <a:rPr lang="ru-RU" sz="2400" dirty="0" err="1"/>
              <a:t>Ажыратқышты</a:t>
            </a:r>
            <a:r>
              <a:rPr lang="ru-RU" sz="2400" dirty="0"/>
              <a:t> </a:t>
            </a:r>
            <a:r>
              <a:rPr lang="ru-RU" sz="2400" dirty="0" err="1"/>
              <a:t>өшіру</a:t>
            </a:r>
            <a:r>
              <a:rPr lang="ru-RU" sz="2400" dirty="0"/>
              <a:t> </a:t>
            </a:r>
            <a:r>
              <a:rPr lang="ru-RU" sz="2400" dirty="0" err="1"/>
              <a:t>электромагнитінің</a:t>
            </a:r>
            <a:r>
              <a:rPr lang="ru-RU" sz="2400" dirty="0"/>
              <a:t> </a:t>
            </a:r>
            <a:r>
              <a:rPr lang="ru-RU" sz="2400" dirty="0" err="1"/>
              <a:t>тізбегін</a:t>
            </a:r>
            <a:r>
              <a:rPr lang="ru-RU" sz="2400" dirty="0"/>
              <a:t> </a:t>
            </a:r>
            <a:r>
              <a:rPr lang="ru-RU" sz="2400" dirty="0" err="1"/>
              <a:t>басқарады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8305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63639"/>
            <a:ext cx="8596668" cy="5577723"/>
          </a:xfrm>
        </p:spPr>
        <p:txBody>
          <a:bodyPr>
            <a:normAutofit/>
          </a:bodyPr>
          <a:lstStyle/>
          <a:p>
            <a:r>
              <a:rPr lang="ru-RU" sz="2400" dirty="0" err="1"/>
              <a:t>Релелік</a:t>
            </a:r>
            <a:r>
              <a:rPr lang="ru-RU" sz="2400" dirty="0"/>
              <a:t> </a:t>
            </a:r>
            <a:r>
              <a:rPr lang="ru-RU" sz="2400" dirty="0" err="1"/>
              <a:t>қорғаныс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автоматика </a:t>
            </a:r>
            <a:r>
              <a:rPr lang="ru-RU" sz="2400" dirty="0" err="1"/>
              <a:t>құрылғылары</a:t>
            </a:r>
            <a:r>
              <a:rPr lang="ru-RU" sz="2400" dirty="0"/>
              <a:t> </a:t>
            </a:r>
            <a:r>
              <a:rPr lang="ru-RU" sz="2400" dirty="0" err="1"/>
              <a:t>өлшеу</a:t>
            </a:r>
            <a:r>
              <a:rPr lang="ru-RU" sz="2400" dirty="0"/>
              <a:t> </a:t>
            </a:r>
            <a:r>
              <a:rPr lang="ru-RU" sz="2400" dirty="0" err="1"/>
              <a:t>органының</a:t>
            </a:r>
            <a:r>
              <a:rPr lang="ru-RU" sz="2400" dirty="0"/>
              <a:t> </a:t>
            </a:r>
            <a:r>
              <a:rPr lang="ru-RU" sz="2400" dirty="0" err="1"/>
              <a:t>шығысындағы</a:t>
            </a:r>
            <a:r>
              <a:rPr lang="ru-RU" sz="2400" dirty="0"/>
              <a:t> сигнал </a:t>
            </a:r>
            <a:r>
              <a:rPr lang="ru-RU" sz="2400" dirty="0" err="1"/>
              <a:t>кіріс</a:t>
            </a:r>
            <a:r>
              <a:rPr lang="ru-RU" sz="2400" dirty="0"/>
              <a:t> </a:t>
            </a:r>
            <a:r>
              <a:rPr lang="ru-RU" sz="2400" dirty="0" err="1"/>
              <a:t>сигналдары</a:t>
            </a:r>
            <a:r>
              <a:rPr lang="ru-RU" sz="2400" dirty="0"/>
              <a:t> </a:t>
            </a:r>
            <a:r>
              <a:rPr lang="ru-RU" sz="2400" dirty="0" err="1"/>
              <a:t>белгілі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шарттарды</a:t>
            </a:r>
            <a:r>
              <a:rPr lang="ru-RU" sz="2400" dirty="0"/>
              <a:t> </a:t>
            </a:r>
            <a:r>
              <a:rPr lang="ru-RU" sz="2400" dirty="0" err="1"/>
              <a:t>қанағаттандырған</a:t>
            </a:r>
            <a:r>
              <a:rPr lang="ru-RU" sz="2400" dirty="0"/>
              <a:t> </a:t>
            </a:r>
            <a:r>
              <a:rPr lang="ru-RU" sz="2400" dirty="0" err="1"/>
              <a:t>жағдайда</a:t>
            </a:r>
            <a:r>
              <a:rPr lang="ru-RU" sz="2400" dirty="0"/>
              <a:t> </a:t>
            </a:r>
            <a:r>
              <a:rPr lang="ru-RU" sz="2400" dirty="0" err="1"/>
              <a:t>ғана</a:t>
            </a:r>
            <a:r>
              <a:rPr lang="ru-RU" sz="2400" dirty="0"/>
              <a:t> </a:t>
            </a:r>
            <a:r>
              <a:rPr lang="ru-RU" sz="2400" dirty="0" err="1"/>
              <a:t>пайда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r>
              <a:rPr lang="ru-RU" sz="2400" dirty="0"/>
              <a:t>, </a:t>
            </a:r>
            <a:r>
              <a:rPr lang="ru-RU" sz="2400" dirty="0" err="1"/>
              <a:t>мысалы</a:t>
            </a:r>
            <a:r>
              <a:rPr lang="ru-RU" sz="2400" dirty="0"/>
              <a:t>, ток </a:t>
            </a:r>
            <a:r>
              <a:rPr lang="ru-RU" sz="2400" dirty="0" err="1"/>
              <a:t>амплитудасы</a:t>
            </a:r>
            <a:r>
              <a:rPr lang="ru-RU" sz="2400" dirty="0"/>
              <a:t> </a:t>
            </a:r>
            <a:r>
              <a:rPr lang="ru-RU" sz="2400" dirty="0" err="1"/>
              <a:t>белгілі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мәнге</a:t>
            </a:r>
            <a:r>
              <a:rPr lang="ru-RU" sz="2400" dirty="0"/>
              <a:t> </a:t>
            </a:r>
            <a:r>
              <a:rPr lang="ru-RU" sz="2400" dirty="0" err="1"/>
              <a:t>жеткенде</a:t>
            </a:r>
            <a:r>
              <a:rPr lang="ru-RU" sz="2400" dirty="0"/>
              <a:t>. </a:t>
            </a:r>
            <a:r>
              <a:rPr lang="ru-RU" sz="2400" dirty="0" err="1"/>
              <a:t>Осыдан</a:t>
            </a:r>
            <a:r>
              <a:rPr lang="ru-RU" sz="2400" dirty="0"/>
              <a:t> </a:t>
            </a:r>
            <a:r>
              <a:rPr lang="ru-RU" sz="2400" dirty="0" err="1"/>
              <a:t>өлшеу</a:t>
            </a:r>
            <a:r>
              <a:rPr lang="ru-RU" sz="2400" dirty="0"/>
              <a:t> органы </a:t>
            </a:r>
            <a:r>
              <a:rPr lang="ru-RU" sz="2400" dirty="0" err="1"/>
              <a:t>сигналдарды</a:t>
            </a:r>
            <a:r>
              <a:rPr lang="ru-RU" sz="2400" dirty="0"/>
              <a:t> </a:t>
            </a:r>
            <a:r>
              <a:rPr lang="ru-RU" sz="2400" dirty="0" err="1"/>
              <a:t>салыстырады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Электрлік</a:t>
            </a:r>
            <a:r>
              <a:rPr lang="ru-RU" sz="2400" dirty="0" smtClean="0"/>
              <a:t> </a:t>
            </a:r>
            <a:r>
              <a:rPr lang="ru-RU" sz="2400" dirty="0" err="1"/>
              <a:t>шамаларды</a:t>
            </a:r>
            <a:r>
              <a:rPr lang="ru-RU" sz="2400" dirty="0"/>
              <a:t> </a:t>
            </a:r>
            <a:r>
              <a:rPr lang="ru-RU" sz="2400" dirty="0" err="1"/>
              <a:t>салыстырудың</a:t>
            </a:r>
            <a:r>
              <a:rPr lang="ru-RU" sz="2400" dirty="0"/>
              <a:t> </a:t>
            </a:r>
            <a:r>
              <a:rPr lang="ru-RU" sz="2400" dirty="0" err="1"/>
              <a:t>екі</a:t>
            </a:r>
            <a:r>
              <a:rPr lang="ru-RU" sz="2400" dirty="0"/>
              <a:t> </a:t>
            </a:r>
            <a:r>
              <a:rPr lang="ru-RU" sz="2400" dirty="0" err="1"/>
              <a:t>негізгі</a:t>
            </a:r>
            <a:r>
              <a:rPr lang="ru-RU" sz="2400" dirty="0"/>
              <a:t> </a:t>
            </a:r>
            <a:r>
              <a:rPr lang="ru-RU" sz="2400" dirty="0" err="1"/>
              <a:t>қағидасы</a:t>
            </a:r>
            <a:r>
              <a:rPr lang="ru-RU" sz="2400" dirty="0"/>
              <a:t> бар: </a:t>
            </a:r>
            <a:r>
              <a:rPr lang="ru-RU" sz="2400" dirty="0" err="1"/>
              <a:t>амплитудасы</a:t>
            </a:r>
            <a:r>
              <a:rPr lang="ru-RU" sz="2400" dirty="0"/>
              <a:t> (</a:t>
            </a:r>
            <a:r>
              <a:rPr lang="ru-RU" sz="2400" dirty="0" err="1"/>
              <a:t>абсолютті</a:t>
            </a:r>
            <a:r>
              <a:rPr lang="ru-RU" sz="2400" dirty="0"/>
              <a:t> </a:t>
            </a:r>
            <a:r>
              <a:rPr lang="ru-RU" sz="2400" dirty="0" err="1"/>
              <a:t>мәні</a:t>
            </a:r>
            <a:r>
              <a:rPr lang="ru-RU" sz="2400" dirty="0"/>
              <a:t>)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фазасы.Әсер</a:t>
            </a:r>
            <a:r>
              <a:rPr lang="ru-RU" sz="2400" dirty="0"/>
              <a:t> </a:t>
            </a:r>
            <a:r>
              <a:rPr lang="ru-RU" sz="2400" dirty="0" err="1"/>
              <a:t>ететін</a:t>
            </a:r>
            <a:r>
              <a:rPr lang="ru-RU" sz="2400" dirty="0"/>
              <a:t> </a:t>
            </a:r>
            <a:r>
              <a:rPr lang="ru-RU" sz="2400" dirty="0" err="1"/>
              <a:t>шамалардың</a:t>
            </a:r>
            <a:r>
              <a:rPr lang="ru-RU" sz="2400" dirty="0"/>
              <a:t> </a:t>
            </a:r>
            <a:r>
              <a:rPr lang="ru-RU" sz="2400" dirty="0" err="1"/>
              <a:t>санына</a:t>
            </a:r>
            <a:r>
              <a:rPr lang="ru-RU" sz="2400" dirty="0"/>
              <a:t> </a:t>
            </a:r>
            <a:r>
              <a:rPr lang="ru-RU" sz="2400" dirty="0" err="1"/>
              <a:t>байланысты</a:t>
            </a:r>
            <a:r>
              <a:rPr lang="ru-RU" sz="2400" dirty="0"/>
              <a:t> </a:t>
            </a:r>
            <a:r>
              <a:rPr lang="ru-RU" sz="2400" dirty="0" err="1"/>
              <a:t>өлшеу</a:t>
            </a:r>
            <a:r>
              <a:rPr lang="ru-RU" sz="2400" dirty="0"/>
              <a:t> </a:t>
            </a:r>
            <a:r>
              <a:rPr lang="ru-RU" sz="2400" dirty="0" err="1"/>
              <a:t>органдары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, </a:t>
            </a:r>
            <a:r>
              <a:rPr lang="ru-RU" sz="2400" dirty="0" err="1"/>
              <a:t>екі</a:t>
            </a:r>
            <a:r>
              <a:rPr lang="ru-RU" sz="2400" dirty="0"/>
              <a:t> </a:t>
            </a:r>
            <a:r>
              <a:rPr lang="ru-RU" sz="2400" dirty="0" err="1"/>
              <a:t>электрлік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одан</a:t>
            </a:r>
            <a:r>
              <a:rPr lang="ru-RU" sz="2400" dirty="0"/>
              <a:t> да </a:t>
            </a:r>
            <a:r>
              <a:rPr lang="ru-RU" sz="2400" dirty="0" err="1"/>
              <a:t>көп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r>
              <a:rPr lang="ru-RU" sz="2400" dirty="0"/>
              <a:t>. </a:t>
            </a:r>
            <a:r>
              <a:rPr lang="ru-RU" sz="2400" dirty="0" err="1"/>
              <a:t>Негізінен</a:t>
            </a:r>
            <a:r>
              <a:rPr lang="ru-RU" sz="2400" dirty="0"/>
              <a:t> </a:t>
            </a:r>
            <a:r>
              <a:rPr lang="ru-RU" sz="2400" dirty="0" err="1" smtClean="0"/>
              <a:t>бір</a:t>
            </a:r>
            <a:r>
              <a:rPr lang="ru-RU" sz="2400" dirty="0" smtClean="0"/>
              <a:t> </a:t>
            </a:r>
            <a:r>
              <a:rPr lang="ru-RU" sz="2400" dirty="0" err="1" smtClean="0"/>
              <a:t>және</a:t>
            </a:r>
            <a:r>
              <a:rPr lang="ru-RU" sz="2400" dirty="0" smtClean="0"/>
              <a:t> </a:t>
            </a:r>
            <a:r>
              <a:rPr lang="ru-RU" sz="2400" dirty="0" err="1" smtClean="0"/>
              <a:t>екі</a:t>
            </a:r>
            <a:r>
              <a:rPr lang="ru-RU" sz="2400" dirty="0" smtClean="0"/>
              <a:t> </a:t>
            </a:r>
            <a:r>
              <a:rPr lang="ru-RU" sz="2400" dirty="0" err="1"/>
              <a:t>электрлік</a:t>
            </a:r>
            <a:r>
              <a:rPr lang="ru-RU" sz="2400" dirty="0"/>
              <a:t> </a:t>
            </a:r>
            <a:r>
              <a:rPr lang="ru-RU" sz="2400" dirty="0" err="1"/>
              <a:t>шамасы</a:t>
            </a:r>
            <a:r>
              <a:rPr lang="ru-RU" sz="2400" dirty="0"/>
              <a:t> бар </a:t>
            </a:r>
            <a:r>
              <a:rPr lang="ru-RU" sz="2400" dirty="0" err="1"/>
              <a:t>өлшеу</a:t>
            </a:r>
            <a:r>
              <a:rPr lang="ru-RU" sz="2400" dirty="0"/>
              <a:t> </a:t>
            </a:r>
            <a:r>
              <a:rPr lang="ru-RU" sz="2400" dirty="0" err="1" smtClean="0"/>
              <a:t>органдарында</a:t>
            </a:r>
            <a:r>
              <a:rPr lang="ru-RU" sz="2400" dirty="0" smtClean="0"/>
              <a:t> </a:t>
            </a:r>
            <a:r>
              <a:rPr lang="ru-RU" sz="2400" dirty="0" err="1"/>
              <a:t>қолданылады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9127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 smtClean="0"/>
              <a:t>бөлім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493949"/>
            <a:ext cx="9715917" cy="5499279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Өлшеу</a:t>
            </a:r>
            <a:r>
              <a:rPr lang="ru-RU" sz="2000" dirty="0" smtClean="0"/>
              <a:t> </a:t>
            </a:r>
            <a:r>
              <a:rPr lang="ru-RU" sz="2000" dirty="0" err="1"/>
              <a:t>бөлігінің</a:t>
            </a:r>
            <a:r>
              <a:rPr lang="ru-RU" sz="2000" dirty="0"/>
              <a:t> </a:t>
            </a:r>
            <a:r>
              <a:rPr lang="ru-RU" sz="2000" dirty="0" err="1"/>
              <a:t>шығыс</a:t>
            </a:r>
            <a:r>
              <a:rPr lang="ru-RU" sz="2000" dirty="0"/>
              <a:t> </a:t>
            </a:r>
            <a:r>
              <a:rPr lang="ru-RU" sz="2000" dirty="0" err="1"/>
              <a:t>сигналдары</a:t>
            </a:r>
            <a:r>
              <a:rPr lang="ru-RU" sz="2000" dirty="0"/>
              <a:t> </a:t>
            </a:r>
            <a:r>
              <a:rPr lang="ru-RU" sz="2000" dirty="0" err="1"/>
              <a:t>логикалық</a:t>
            </a:r>
            <a:r>
              <a:rPr lang="ru-RU" sz="2000" dirty="0"/>
              <a:t> </a:t>
            </a:r>
            <a:r>
              <a:rPr lang="ru-RU" sz="2000" dirty="0" err="1"/>
              <a:t>бөліктің</a:t>
            </a:r>
            <a:r>
              <a:rPr lang="ru-RU" sz="2000" dirty="0"/>
              <a:t> </a:t>
            </a:r>
            <a:r>
              <a:rPr lang="ru-RU" sz="2000" dirty="0" err="1"/>
              <a:t>кірісіне</a:t>
            </a:r>
            <a:r>
              <a:rPr lang="ru-RU" sz="2000" dirty="0"/>
              <a:t> </a:t>
            </a:r>
            <a:r>
              <a:rPr lang="ru-RU" sz="2000" dirty="0" err="1"/>
              <a:t>түседі</a:t>
            </a:r>
            <a:r>
              <a:rPr lang="ru-RU" sz="2000" dirty="0"/>
              <a:t>. </a:t>
            </a:r>
            <a:r>
              <a:rPr lang="ru-RU" sz="2000" dirty="0" err="1"/>
              <a:t>Әдетте</a:t>
            </a:r>
            <a:r>
              <a:rPr lang="ru-RU" sz="2000" dirty="0"/>
              <a:t>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дискретті</a:t>
            </a:r>
            <a:r>
              <a:rPr lang="ru-RU" sz="2000" dirty="0"/>
              <a:t>, </a:t>
            </a:r>
            <a:r>
              <a:rPr lang="ru-RU" sz="2000" dirty="0" err="1"/>
              <a:t>соның</a:t>
            </a:r>
            <a:r>
              <a:rPr lang="ru-RU" sz="2000" dirty="0"/>
              <a:t> </a:t>
            </a:r>
            <a:r>
              <a:rPr lang="ru-RU" sz="2000" dirty="0" err="1"/>
              <a:t>ішінде</a:t>
            </a:r>
            <a:r>
              <a:rPr lang="ru-RU" sz="2000" dirty="0"/>
              <a:t> </a:t>
            </a:r>
            <a:r>
              <a:rPr lang="ru-RU" sz="2000" dirty="0" err="1"/>
              <a:t>сандық</a:t>
            </a:r>
            <a:r>
              <a:rPr lang="ru-RU" sz="2000" dirty="0"/>
              <a:t> </a:t>
            </a:r>
            <a:r>
              <a:rPr lang="ru-RU" sz="2000" dirty="0" err="1"/>
              <a:t>сигналдардың</a:t>
            </a:r>
            <a:r>
              <a:rPr lang="ru-RU" sz="2000" dirty="0"/>
              <a:t> </a:t>
            </a:r>
            <a:r>
              <a:rPr lang="ru-RU" sz="2000" dirty="0" err="1"/>
              <a:t>әртүрлі</a:t>
            </a:r>
            <a:r>
              <a:rPr lang="ru-RU" sz="2000" dirty="0"/>
              <a:t> </a:t>
            </a:r>
            <a:r>
              <a:rPr lang="ru-RU" sz="2000" dirty="0" err="1"/>
              <a:t>комбинациясы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err="1" smtClean="0"/>
              <a:t>Логикалық</a:t>
            </a:r>
            <a:r>
              <a:rPr lang="ru-RU" sz="2000" dirty="0" smtClean="0"/>
              <a:t> </a:t>
            </a:r>
            <a:r>
              <a:rPr lang="ru-RU" sz="2000" dirty="0" err="1"/>
              <a:t>бөлік</a:t>
            </a:r>
            <a:r>
              <a:rPr lang="ru-RU" sz="2000" dirty="0"/>
              <a:t> </a:t>
            </a:r>
            <a:r>
              <a:rPr lang="ru-RU" sz="2000" dirty="0" err="1"/>
              <a:t>тұтастай</a:t>
            </a:r>
            <a:r>
              <a:rPr lang="ru-RU" sz="2000" dirty="0"/>
              <a:t> </a:t>
            </a:r>
            <a:r>
              <a:rPr lang="ru-RU" sz="2000" dirty="0" err="1"/>
              <a:t>алғанда</a:t>
            </a:r>
            <a:r>
              <a:rPr lang="ru-RU" sz="2000" dirty="0"/>
              <a:t> </a:t>
            </a:r>
            <a:r>
              <a:rPr lang="ru-RU" sz="2000" dirty="0" err="1"/>
              <a:t>құрылғының</a:t>
            </a:r>
            <a:r>
              <a:rPr lang="ru-RU" sz="2000" dirty="0"/>
              <a:t> </a:t>
            </a:r>
            <a:r>
              <a:rPr lang="ru-RU" sz="2000" dirty="0" err="1" smtClean="0"/>
              <a:t>шығыс</a:t>
            </a:r>
            <a:r>
              <a:rPr lang="ru-RU" sz="2000" dirty="0" smtClean="0"/>
              <a:t> </a:t>
            </a:r>
            <a:r>
              <a:rPr lang="ru-RU" sz="2000" dirty="0" err="1"/>
              <a:t>дискретті</a:t>
            </a:r>
            <a:r>
              <a:rPr lang="ru-RU" sz="2000" dirty="0"/>
              <a:t> </a:t>
            </a:r>
            <a:r>
              <a:rPr lang="ru-RU" sz="2000" dirty="0" err="1"/>
              <a:t>сигналын</a:t>
            </a:r>
            <a:r>
              <a:rPr lang="ru-RU" sz="2000" dirty="0"/>
              <a:t> </a:t>
            </a:r>
            <a:r>
              <a:rPr lang="ru-RU" sz="2000" dirty="0" err="1"/>
              <a:t>құрайды</a:t>
            </a:r>
            <a:r>
              <a:rPr lang="ru-RU" sz="2000" dirty="0"/>
              <a:t>,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атқарушы</a:t>
            </a:r>
            <a:r>
              <a:rPr lang="ru-RU" sz="2000" dirty="0"/>
              <a:t> </a:t>
            </a:r>
            <a:r>
              <a:rPr lang="ru-RU" sz="2000" dirty="0" err="1"/>
              <a:t>бөліктің</a:t>
            </a:r>
            <a:r>
              <a:rPr lang="ru-RU" sz="2000" dirty="0"/>
              <a:t> </a:t>
            </a:r>
            <a:r>
              <a:rPr lang="ru-RU" sz="2000" dirty="0" err="1"/>
              <a:t>кіріс</a:t>
            </a:r>
            <a:r>
              <a:rPr lang="ru-RU" sz="2000" dirty="0"/>
              <a:t> сигналы. </a:t>
            </a:r>
            <a:endParaRPr lang="ru-RU" sz="2000" dirty="0" smtClean="0"/>
          </a:p>
          <a:p>
            <a:r>
              <a:rPr lang="ru-RU" sz="2000" dirty="0" err="1" smtClean="0"/>
              <a:t>Логикалық</a:t>
            </a:r>
            <a:r>
              <a:rPr lang="ru-RU" sz="2000" dirty="0" smtClean="0"/>
              <a:t> </a:t>
            </a:r>
            <a:r>
              <a:rPr lang="ru-RU" sz="2000" dirty="0" err="1"/>
              <a:t>бөлімде</a:t>
            </a:r>
            <a:r>
              <a:rPr lang="ru-RU" sz="2000" dirty="0"/>
              <a:t> </a:t>
            </a:r>
            <a:r>
              <a:rPr lang="ru-RU" sz="2000" dirty="0" err="1"/>
              <a:t>әдетте</a:t>
            </a:r>
            <a:r>
              <a:rPr lang="ru-RU" sz="2000" dirty="0"/>
              <a:t> </a:t>
            </a:r>
            <a:r>
              <a:rPr lang="ru-RU" sz="2000" dirty="0" err="1"/>
              <a:t>бірнеше</a:t>
            </a:r>
            <a:r>
              <a:rPr lang="ru-RU" sz="2000" dirty="0"/>
              <a:t> </a:t>
            </a:r>
            <a:r>
              <a:rPr lang="ru-RU" sz="2000" dirty="0" err="1"/>
              <a:t>логикалық</a:t>
            </a:r>
            <a:r>
              <a:rPr lang="ru-RU" sz="2000" dirty="0"/>
              <a:t> </a:t>
            </a:r>
            <a:r>
              <a:rPr lang="ru-RU" sz="2000" dirty="0" err="1"/>
              <a:t>дискретті</a:t>
            </a:r>
            <a:r>
              <a:rPr lang="ru-RU" sz="2000" dirty="0"/>
              <a:t> </a:t>
            </a:r>
            <a:r>
              <a:rPr lang="ru-RU" sz="2000" dirty="0" err="1"/>
              <a:t>элементтер</a:t>
            </a:r>
            <a:r>
              <a:rPr lang="ru-RU" sz="2000" dirty="0"/>
              <a:t> </a:t>
            </a:r>
            <a:r>
              <a:rPr lang="ru-RU" sz="2000" dirty="0" err="1"/>
              <a:t>болады</a:t>
            </a:r>
            <a:r>
              <a:rPr lang="ru-RU" sz="2000" dirty="0"/>
              <a:t>. </a:t>
            </a:r>
            <a:r>
              <a:rPr lang="ru-RU" sz="2000" dirty="0" err="1"/>
              <a:t>Сондықтан</a:t>
            </a:r>
            <a:r>
              <a:rPr lang="ru-RU" sz="2000" dirty="0"/>
              <a:t>, </a:t>
            </a:r>
            <a:r>
              <a:rPr lang="ru-RU" sz="2000" dirty="0" err="1"/>
              <a:t>шығу</a:t>
            </a:r>
            <a:r>
              <a:rPr lang="ru-RU" sz="2000" dirty="0"/>
              <a:t> </a:t>
            </a:r>
            <a:r>
              <a:rPr lang="ru-RU" sz="2000" dirty="0" err="1"/>
              <a:t>кезінде</a:t>
            </a:r>
            <a:r>
              <a:rPr lang="ru-RU" sz="2000" dirty="0"/>
              <a:t> </a:t>
            </a:r>
            <a:r>
              <a:rPr lang="ru-RU" sz="2000" dirty="0" err="1"/>
              <a:t>дискретті</a:t>
            </a:r>
            <a:r>
              <a:rPr lang="ru-RU" sz="2000" dirty="0"/>
              <a:t> </a:t>
            </a:r>
            <a:r>
              <a:rPr lang="ru-RU" sz="2000" dirty="0" err="1"/>
              <a:t>сигналдың</a:t>
            </a:r>
            <a:r>
              <a:rPr lang="ru-RU" sz="2000" dirty="0"/>
              <a:t> </a:t>
            </a:r>
            <a:r>
              <a:rPr lang="ru-RU" sz="2000" dirty="0" err="1"/>
              <a:t>пайда</a:t>
            </a:r>
            <a:r>
              <a:rPr lang="ru-RU" sz="2000" dirty="0"/>
              <a:t> </a:t>
            </a:r>
            <a:r>
              <a:rPr lang="ru-RU" sz="2000" dirty="0" err="1"/>
              <a:t>болуы</a:t>
            </a:r>
            <a:r>
              <a:rPr lang="ru-RU" sz="2000" dirty="0"/>
              <a:t> </a:t>
            </a:r>
            <a:r>
              <a:rPr lang="ru-RU" sz="2000" dirty="0" err="1"/>
              <a:t>жалпы</a:t>
            </a:r>
            <a:r>
              <a:rPr lang="ru-RU" sz="2000" dirty="0"/>
              <a:t> </a:t>
            </a:r>
            <a:r>
              <a:rPr lang="ru-RU" sz="2000" dirty="0" err="1"/>
              <a:t>жағдайда</a:t>
            </a:r>
            <a:r>
              <a:rPr lang="ru-RU" sz="2000" dirty="0"/>
              <a:t> </a:t>
            </a:r>
            <a:r>
              <a:rPr lang="ru-RU" sz="2000" dirty="0" err="1"/>
              <a:t>кіріс</a:t>
            </a:r>
            <a:r>
              <a:rPr lang="ru-RU" sz="2000" dirty="0"/>
              <a:t> </a:t>
            </a:r>
            <a:r>
              <a:rPr lang="ru-RU" sz="2000" dirty="0" err="1"/>
              <a:t>сигналдарының</a:t>
            </a:r>
            <a:r>
              <a:rPr lang="ru-RU" sz="2000" dirty="0"/>
              <a:t> </a:t>
            </a:r>
            <a:r>
              <a:rPr lang="ru-RU" sz="2000" dirty="0" err="1"/>
              <a:t>комбинациясына</a:t>
            </a:r>
            <a:r>
              <a:rPr lang="ru-RU" sz="2000" dirty="0"/>
              <a:t> </a:t>
            </a:r>
            <a:r>
              <a:rPr lang="ru-RU" sz="2000" dirty="0" err="1"/>
              <a:t>байланысты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err="1" smtClean="0"/>
              <a:t>Мұнда</a:t>
            </a:r>
            <a:r>
              <a:rPr lang="ru-RU" sz="2000" dirty="0" smtClean="0"/>
              <a:t> </a:t>
            </a:r>
            <a:r>
              <a:rPr lang="ru-RU" sz="2000" dirty="0" err="1"/>
              <a:t>үш</a:t>
            </a:r>
            <a:r>
              <a:rPr lang="ru-RU" sz="2000" dirty="0"/>
              <a:t> </a:t>
            </a:r>
            <a:r>
              <a:rPr lang="ru-RU" sz="2000" dirty="0" err="1"/>
              <a:t>негізгі</a:t>
            </a:r>
            <a:r>
              <a:rPr lang="ru-RU" sz="2000" dirty="0"/>
              <a:t> комбинация </a:t>
            </a:r>
            <a:r>
              <a:rPr lang="ru-RU" sz="2000" dirty="0" err="1"/>
              <a:t>логикалық</a:t>
            </a:r>
            <a:r>
              <a:rPr lang="ru-RU" sz="2000" dirty="0"/>
              <a:t> </a:t>
            </a:r>
            <a:r>
              <a:rPr lang="ru-RU" sz="2000" dirty="0" err="1"/>
              <a:t>операциялар</a:t>
            </a:r>
            <a:r>
              <a:rPr lang="ru-RU" sz="2000" dirty="0"/>
              <a:t> </a:t>
            </a:r>
            <a:r>
              <a:rPr lang="ru-RU" sz="2000" dirty="0"/>
              <a:t>ИЛИ, И, </a:t>
            </a:r>
            <a:r>
              <a:rPr lang="ru-RU" sz="2000" dirty="0" smtClean="0"/>
              <a:t>НЕ бар.</a:t>
            </a:r>
          </a:p>
          <a:p>
            <a:r>
              <a:rPr lang="ru-RU" sz="2000" dirty="0" err="1" smtClean="0"/>
              <a:t>Сигналдың</a:t>
            </a:r>
            <a:r>
              <a:rPr lang="ru-RU" sz="2000" dirty="0" smtClean="0"/>
              <a:t> </a:t>
            </a:r>
            <a:r>
              <a:rPr lang="ru-RU" sz="2000" dirty="0" err="1"/>
              <a:t>баяулауының</a:t>
            </a:r>
            <a:r>
              <a:rPr lang="ru-RU" sz="2000" dirty="0"/>
              <a:t> </a:t>
            </a:r>
            <a:r>
              <a:rPr lang="ru-RU" sz="2000" dirty="0" err="1"/>
              <a:t>белгіленген</a:t>
            </a:r>
            <a:r>
              <a:rPr lang="ru-RU" sz="2000" dirty="0"/>
              <a:t> </a:t>
            </a:r>
            <a:r>
              <a:rPr lang="ru-RU" sz="2000" dirty="0" err="1"/>
              <a:t>уақытының</a:t>
            </a:r>
            <a:r>
              <a:rPr lang="ru-RU" sz="2000" dirty="0"/>
              <a:t> </a:t>
            </a:r>
            <a:r>
              <a:rPr lang="ru-RU" sz="2000" dirty="0" err="1"/>
              <a:t>әртүрлі</a:t>
            </a:r>
            <a:r>
              <a:rPr lang="ru-RU" sz="2000" dirty="0"/>
              <a:t> </a:t>
            </a:r>
            <a:r>
              <a:rPr lang="ru-RU" sz="2000" dirty="0" err="1"/>
              <a:t>шектері</a:t>
            </a:r>
            <a:r>
              <a:rPr lang="ru-RU" sz="2000" dirty="0"/>
              <a:t> бар </a:t>
            </a:r>
            <a:r>
              <a:rPr lang="ru-RU" sz="2000" dirty="0" err="1"/>
              <a:t>әртүрлі</a:t>
            </a:r>
            <a:r>
              <a:rPr lang="ru-RU" sz="2000" dirty="0"/>
              <a:t> </a:t>
            </a:r>
            <a:r>
              <a:rPr lang="ru-RU" sz="2000" dirty="0" err="1"/>
              <a:t>мақсаттағы</a:t>
            </a:r>
            <a:r>
              <a:rPr lang="ru-RU" sz="2000" dirty="0"/>
              <a:t> </a:t>
            </a:r>
            <a:r>
              <a:rPr lang="ru-RU" sz="2000" dirty="0" err="1"/>
              <a:t>уақыт</a:t>
            </a:r>
            <a:r>
              <a:rPr lang="ru-RU" sz="2000" dirty="0"/>
              <a:t> </a:t>
            </a:r>
            <a:r>
              <a:rPr lang="ru-RU" sz="2000" dirty="0" err="1" smtClean="0"/>
              <a:t>элементтері</a:t>
            </a:r>
            <a:r>
              <a:rPr lang="ru-RU" sz="2000" dirty="0" smtClean="0"/>
              <a:t> </a:t>
            </a:r>
            <a:r>
              <a:rPr lang="ru-RU" sz="2000" dirty="0"/>
              <a:t>бар. </a:t>
            </a:r>
            <a:r>
              <a:rPr lang="ru-RU" sz="2000" dirty="0" err="1"/>
              <a:t>Олар</a:t>
            </a:r>
            <a:r>
              <a:rPr lang="ru-RU" sz="2000" dirty="0"/>
              <a:t> </a:t>
            </a:r>
            <a:r>
              <a:rPr lang="ru-RU" sz="2000" dirty="0" err="1"/>
              <a:t>шартты</a:t>
            </a:r>
            <a:r>
              <a:rPr lang="ru-RU" sz="2000" dirty="0"/>
              <a:t> </a:t>
            </a:r>
            <a:r>
              <a:rPr lang="ru-RU" sz="2000" dirty="0" err="1"/>
              <a:t>түрде</a:t>
            </a:r>
            <a:r>
              <a:rPr lang="ru-RU" sz="2000" dirty="0"/>
              <a:t> </a:t>
            </a:r>
            <a:r>
              <a:rPr lang="ru-RU" sz="2000" dirty="0" err="1"/>
              <a:t>кідіріс</a:t>
            </a:r>
            <a:r>
              <a:rPr lang="ru-RU" sz="2000" dirty="0"/>
              <a:t> </a:t>
            </a:r>
            <a:r>
              <a:rPr lang="ru-RU" sz="2000" dirty="0" err="1"/>
              <a:t>элементтеріне</a:t>
            </a:r>
            <a:r>
              <a:rPr lang="ru-RU" sz="2000" dirty="0"/>
              <a:t> (</a:t>
            </a:r>
            <a:r>
              <a:rPr lang="en-US" sz="2000" dirty="0"/>
              <a:t>t</a:t>
            </a:r>
            <a:r>
              <a:rPr lang="ru-RU" sz="2000" dirty="0"/>
              <a:t>з &lt; 1 с)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уақыт</a:t>
            </a:r>
            <a:r>
              <a:rPr lang="ru-RU" sz="2000" dirty="0"/>
              <a:t> </a:t>
            </a:r>
            <a:r>
              <a:rPr lang="ru-RU" sz="2000" dirty="0" err="1"/>
              <a:t>кідірісі</a:t>
            </a:r>
            <a:r>
              <a:rPr lang="ru-RU" sz="2000" dirty="0"/>
              <a:t> </a:t>
            </a:r>
            <a:r>
              <a:rPr lang="ru-RU" sz="2000" dirty="0" err="1"/>
              <a:t>элементтеріне</a:t>
            </a:r>
            <a:r>
              <a:rPr lang="ru-RU" sz="2000" dirty="0"/>
              <a:t> (</a:t>
            </a:r>
            <a:r>
              <a:rPr lang="en-US" sz="2000" dirty="0"/>
              <a:t>t</a:t>
            </a:r>
            <a:r>
              <a:rPr lang="ru-RU" sz="2000" dirty="0"/>
              <a:t>в &gt; 1 с) </a:t>
            </a:r>
            <a:r>
              <a:rPr lang="ru-RU" sz="2000" dirty="0" err="1"/>
              <a:t>бөлінеді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5304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 smtClean="0"/>
              <a:t>бөлім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59152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Релелік</a:t>
            </a:r>
            <a:r>
              <a:rPr lang="ru-RU" sz="2400" dirty="0" smtClean="0"/>
              <a:t> </a:t>
            </a:r>
            <a:r>
              <a:rPr lang="ru-RU" sz="2400" dirty="0" err="1"/>
              <a:t>қорғаудың</a:t>
            </a:r>
            <a:r>
              <a:rPr lang="ru-RU" sz="2400" dirty="0"/>
              <a:t>, </a:t>
            </a:r>
            <a:r>
              <a:rPr lang="ru-RU" sz="2400" dirty="0" err="1"/>
              <a:t>релелік</a:t>
            </a:r>
            <a:r>
              <a:rPr lang="ru-RU" sz="2400" dirty="0"/>
              <a:t> автоматика </a:t>
            </a:r>
            <a:r>
              <a:rPr lang="ru-RU" sz="2400" dirty="0" err="1"/>
              <a:t>құрылғыларының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теледидарды</a:t>
            </a:r>
            <a:r>
              <a:rPr lang="ru-RU" sz="2400" dirty="0"/>
              <a:t> </a:t>
            </a:r>
            <a:r>
              <a:rPr lang="ru-RU" sz="2400" dirty="0" err="1"/>
              <a:t>басқарудың</a:t>
            </a:r>
            <a:r>
              <a:rPr lang="ru-RU" sz="2400" dirty="0"/>
              <a:t> </a:t>
            </a:r>
            <a:r>
              <a:rPr lang="ru-RU" sz="2400" dirty="0" err="1" smtClean="0"/>
              <a:t>шығыс</a:t>
            </a:r>
            <a:r>
              <a:rPr lang="ru-RU" sz="2400" dirty="0" smtClean="0"/>
              <a:t> </a:t>
            </a:r>
            <a:r>
              <a:rPr lang="ru-RU" sz="2400" dirty="0" err="1"/>
              <a:t>әсерлері</a:t>
            </a:r>
            <a:r>
              <a:rPr lang="ru-RU" sz="2400" dirty="0"/>
              <a:t>, </a:t>
            </a:r>
            <a:r>
              <a:rPr lang="ru-RU" sz="2400" dirty="0" err="1"/>
              <a:t>әдетте</a:t>
            </a:r>
            <a:r>
              <a:rPr lang="ru-RU" sz="2400" dirty="0"/>
              <a:t>, </a:t>
            </a:r>
            <a:r>
              <a:rPr lang="ru-RU" sz="2400" dirty="0" err="1"/>
              <a:t>синхронды</a:t>
            </a:r>
            <a:r>
              <a:rPr lang="ru-RU" sz="2400" dirty="0"/>
              <a:t> </a:t>
            </a:r>
            <a:r>
              <a:rPr lang="ru-RU" sz="2400" dirty="0" err="1"/>
              <a:t>генераторлардың</a:t>
            </a:r>
            <a:r>
              <a:rPr lang="ru-RU" sz="2400" dirty="0"/>
              <a:t>, </a:t>
            </a:r>
            <a:r>
              <a:rPr lang="ru-RU" sz="2400" dirty="0" err="1"/>
              <a:t>трансформаторлардың</a:t>
            </a:r>
            <a:r>
              <a:rPr lang="ru-RU" sz="2400" dirty="0"/>
              <a:t>, </a:t>
            </a:r>
            <a:r>
              <a:rPr lang="ru-RU" sz="2400" dirty="0" err="1"/>
              <a:t>электр</a:t>
            </a:r>
            <a:r>
              <a:rPr lang="ru-RU" sz="2400" dirty="0"/>
              <a:t> </a:t>
            </a:r>
            <a:r>
              <a:rPr lang="ru-RU" sz="2400" dirty="0" err="1"/>
              <a:t>желілерінің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басқа</a:t>
            </a:r>
            <a:r>
              <a:rPr lang="ru-RU" sz="2400" dirty="0"/>
              <a:t> </a:t>
            </a:r>
            <a:r>
              <a:rPr lang="ru-RU" sz="2400" dirty="0" err="1"/>
              <a:t>электр</a:t>
            </a:r>
            <a:r>
              <a:rPr lang="ru-RU" sz="2400" dirty="0"/>
              <a:t> </a:t>
            </a:r>
            <a:r>
              <a:rPr lang="ru-RU" sz="2400" dirty="0" err="1"/>
              <a:t>қондырғыларының</a:t>
            </a:r>
            <a:r>
              <a:rPr lang="ru-RU" sz="2400" dirty="0"/>
              <a:t> </a:t>
            </a:r>
            <a:r>
              <a:rPr lang="ru-RU" sz="2400" dirty="0" err="1"/>
              <a:t>ажыратқыштарын</a:t>
            </a:r>
            <a:r>
              <a:rPr lang="ru-RU" sz="2400" dirty="0"/>
              <a:t> </a:t>
            </a:r>
            <a:r>
              <a:rPr lang="ru-RU" sz="2400" dirty="0" err="1"/>
              <a:t>өшіруге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қосуға</a:t>
            </a:r>
            <a:r>
              <a:rPr lang="ru-RU" sz="2400" dirty="0"/>
              <a:t> </a:t>
            </a:r>
            <a:r>
              <a:rPr lang="ru-RU" sz="2400" dirty="0" err="1"/>
              <a:t>дискретті</a:t>
            </a:r>
            <a:r>
              <a:rPr lang="ru-RU" sz="2400" dirty="0"/>
              <a:t> </a:t>
            </a:r>
            <a:r>
              <a:rPr lang="ru-RU" sz="2400" dirty="0" err="1"/>
              <a:t>әсер</a:t>
            </a:r>
            <a:r>
              <a:rPr lang="ru-RU" sz="2400" dirty="0"/>
              <a:t> </a:t>
            </a:r>
            <a:r>
              <a:rPr lang="ru-RU" sz="2400" dirty="0" err="1"/>
              <a:t>етеді</a:t>
            </a:r>
            <a:r>
              <a:rPr lang="ru-RU" sz="2400" dirty="0"/>
              <a:t>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err="1" smtClean="0"/>
              <a:t>Олар</a:t>
            </a:r>
            <a:r>
              <a:rPr lang="ru-RU" sz="2400" dirty="0" smtClean="0"/>
              <a:t> </a:t>
            </a:r>
            <a:r>
              <a:rPr lang="ru-RU" sz="2400" dirty="0" err="1"/>
              <a:t>тиісті</a:t>
            </a:r>
            <a:r>
              <a:rPr lang="ru-RU" sz="2400" dirty="0"/>
              <a:t> </a:t>
            </a:r>
            <a:r>
              <a:rPr lang="ru-RU" sz="2400" dirty="0" err="1"/>
              <a:t>атқарушы</a:t>
            </a:r>
            <a:r>
              <a:rPr lang="ru-RU" sz="2400" dirty="0"/>
              <a:t> </a:t>
            </a:r>
            <a:r>
              <a:rPr lang="ru-RU" sz="2400" dirty="0" err="1"/>
              <a:t>элементтермен</a:t>
            </a:r>
            <a:r>
              <a:rPr lang="ru-RU" sz="2400" dirty="0"/>
              <a:t> </a:t>
            </a:r>
            <a:r>
              <a:rPr lang="ru-RU" sz="2400" dirty="0" err="1"/>
              <a:t>салыстырмалы</a:t>
            </a:r>
            <a:r>
              <a:rPr lang="ru-RU" sz="2400" dirty="0"/>
              <a:t> </a:t>
            </a:r>
            <a:r>
              <a:rPr lang="ru-RU" sz="2400" dirty="0" err="1"/>
              <a:t>түрде</a:t>
            </a:r>
            <a:r>
              <a:rPr lang="ru-RU" sz="2400" dirty="0"/>
              <a:t> </a:t>
            </a:r>
            <a:r>
              <a:rPr lang="ru-RU" sz="2400" dirty="0" err="1"/>
              <a:t>қуатты</a:t>
            </a:r>
            <a:r>
              <a:rPr lang="ru-RU" sz="2400" dirty="0"/>
              <a:t> </a:t>
            </a:r>
            <a:r>
              <a:rPr lang="ru-RU" sz="2400" dirty="0" err="1"/>
              <a:t>электромеханикалық</a:t>
            </a:r>
            <a:r>
              <a:rPr lang="ru-RU" sz="2400" dirty="0"/>
              <a:t> </a:t>
            </a:r>
            <a:r>
              <a:rPr lang="ru-RU" sz="2400" dirty="0" err="1"/>
              <a:t>релелер</a:t>
            </a:r>
            <a:r>
              <a:rPr lang="ru-RU" sz="2400" dirty="0"/>
              <a:t> мен </a:t>
            </a:r>
            <a:r>
              <a:rPr lang="ru-RU" sz="2400" dirty="0" err="1"/>
              <a:t>контакторлар</a:t>
            </a:r>
            <a:r>
              <a:rPr lang="ru-RU" sz="2400" dirty="0"/>
              <a:t> </a:t>
            </a:r>
            <a:r>
              <a:rPr lang="ru-RU" sz="2400" dirty="0" err="1"/>
              <a:t>түрінде</a:t>
            </a:r>
            <a:r>
              <a:rPr lang="ru-RU" sz="2400" dirty="0"/>
              <a:t> </a:t>
            </a:r>
            <a:r>
              <a:rPr lang="ru-RU" sz="2400" dirty="0" err="1"/>
              <a:t>қалыптасады</a:t>
            </a:r>
            <a:r>
              <a:rPr lang="ru-RU" sz="2400" dirty="0"/>
              <a:t>,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ішінде</a:t>
            </a:r>
            <a:r>
              <a:rPr lang="ru-RU" sz="2400" dirty="0"/>
              <a:t> </a:t>
            </a:r>
            <a:r>
              <a:rPr lang="ru-RU" sz="2400" dirty="0" err="1"/>
              <a:t>ажыратқыш</a:t>
            </a:r>
            <a:r>
              <a:rPr lang="ru-RU" sz="2400" dirty="0"/>
              <a:t> </a:t>
            </a:r>
            <a:r>
              <a:rPr lang="ru-RU" sz="2400" dirty="0" err="1"/>
              <a:t>жетектерін</a:t>
            </a:r>
            <a:r>
              <a:rPr lang="ru-RU" sz="2400" dirty="0"/>
              <a:t> </a:t>
            </a:r>
            <a:r>
              <a:rPr lang="ru-RU" sz="2400" dirty="0" err="1"/>
              <a:t>өшіру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қосу</a:t>
            </a:r>
            <a:r>
              <a:rPr lang="ru-RU" sz="2400" dirty="0"/>
              <a:t> </a:t>
            </a:r>
            <a:r>
              <a:rPr lang="ru-RU" sz="2400" dirty="0" err="1"/>
              <a:t>электромагниттері</a:t>
            </a:r>
            <a:r>
              <a:rPr lang="ru-RU" sz="2400" dirty="0"/>
              <a:t> </a:t>
            </a:r>
            <a:r>
              <a:rPr lang="ru-RU" sz="2400" dirty="0" smtClean="0"/>
              <a:t>бар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3265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824249"/>
            <a:ext cx="8596668" cy="5217114"/>
          </a:xfrm>
        </p:spPr>
        <p:txBody>
          <a:bodyPr/>
          <a:lstStyle/>
          <a:p>
            <a:r>
              <a:rPr lang="ru-RU" sz="2400" dirty="0" err="1" smtClean="0"/>
              <a:t>Үздіксіз</a:t>
            </a:r>
            <a:r>
              <a:rPr lang="ru-RU" sz="2400" dirty="0" smtClean="0"/>
              <a:t> </a:t>
            </a:r>
            <a:r>
              <a:rPr lang="ru-RU" sz="2400" dirty="0"/>
              <a:t>автоматика </a:t>
            </a:r>
            <a:r>
              <a:rPr lang="ru-RU" sz="2400" dirty="0" err="1"/>
              <a:t>құрылғыларының</a:t>
            </a:r>
            <a:r>
              <a:rPr lang="ru-RU" sz="2400" dirty="0"/>
              <a:t> </a:t>
            </a:r>
            <a:r>
              <a:rPr lang="ru-RU" sz="2400" dirty="0" smtClean="0"/>
              <a:t>(</a:t>
            </a:r>
            <a:r>
              <a:rPr lang="ru-RU" sz="2400" dirty="0" err="1" smtClean="0"/>
              <a:t>автоматты</a:t>
            </a:r>
            <a:r>
              <a:rPr lang="ru-RU" sz="2400" dirty="0" smtClean="0"/>
              <a:t> </a:t>
            </a:r>
            <a:r>
              <a:rPr lang="ru-RU" sz="2400" dirty="0" err="1"/>
              <a:t>реттегіштердің</a:t>
            </a:r>
            <a:r>
              <a:rPr lang="ru-RU" sz="2400" dirty="0"/>
              <a:t>) </a:t>
            </a:r>
            <a:r>
              <a:rPr lang="ru-RU" sz="2400" dirty="0" err="1"/>
              <a:t>атқарушы</a:t>
            </a:r>
            <a:r>
              <a:rPr lang="ru-RU" sz="2400" dirty="0"/>
              <a:t> </a:t>
            </a:r>
            <a:r>
              <a:rPr lang="ru-RU" sz="2400" dirty="0" err="1"/>
              <a:t>элементтері</a:t>
            </a:r>
            <a:r>
              <a:rPr lang="ru-RU" sz="2400" dirty="0"/>
              <a:t> </a:t>
            </a:r>
            <a:r>
              <a:rPr lang="ru-RU" sz="2400" dirty="0" err="1"/>
              <a:t>қуатты</a:t>
            </a:r>
            <a:r>
              <a:rPr lang="ru-RU" sz="2400" dirty="0"/>
              <a:t> </a:t>
            </a:r>
            <a:r>
              <a:rPr lang="ru-RU" sz="2400" dirty="0" err="1"/>
              <a:t>тиристорлық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магниттік</a:t>
            </a:r>
            <a:r>
              <a:rPr lang="ru-RU" sz="2400" dirty="0"/>
              <a:t> </a:t>
            </a:r>
            <a:r>
              <a:rPr lang="ru-RU" sz="2400" dirty="0" err="1"/>
              <a:t>күшейткіштер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табылады</a:t>
            </a:r>
            <a:r>
              <a:rPr lang="ru-RU" sz="2400" dirty="0"/>
              <a:t>,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шығыс</a:t>
            </a:r>
            <a:r>
              <a:rPr lang="ru-RU" sz="2400" dirty="0"/>
              <a:t> </a:t>
            </a:r>
            <a:r>
              <a:rPr lang="ru-RU" sz="2400" dirty="0" err="1"/>
              <a:t>токтары</a:t>
            </a:r>
            <a:r>
              <a:rPr lang="ru-RU" sz="2400" dirty="0"/>
              <a:t>, 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синхронды</a:t>
            </a:r>
            <a:r>
              <a:rPr lang="ru-RU" sz="2400" dirty="0"/>
              <a:t> </a:t>
            </a:r>
            <a:r>
              <a:rPr lang="ru-RU" sz="2400" dirty="0" err="1"/>
              <a:t>генератордың</a:t>
            </a:r>
            <a:r>
              <a:rPr lang="ru-RU" sz="2400" dirty="0"/>
              <a:t> </a:t>
            </a:r>
            <a:r>
              <a:rPr lang="ru-RU" sz="2400" dirty="0" err="1"/>
              <a:t>қоздыру</a:t>
            </a:r>
            <a:r>
              <a:rPr lang="ru-RU" sz="2400" dirty="0"/>
              <a:t> </a:t>
            </a:r>
            <a:r>
              <a:rPr lang="ru-RU" sz="2400" dirty="0" err="1"/>
              <a:t>тогын</a:t>
            </a:r>
            <a:r>
              <a:rPr lang="ru-RU" sz="2400" dirty="0"/>
              <a:t> </a:t>
            </a:r>
            <a:r>
              <a:rPr lang="ru-RU" sz="2400" dirty="0" err="1"/>
              <a:t>өзгертеді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Релелік</a:t>
            </a:r>
            <a:r>
              <a:rPr lang="ru-RU" sz="2400" dirty="0" smtClean="0"/>
              <a:t> </a:t>
            </a:r>
            <a:r>
              <a:rPr lang="ru-RU" sz="2400" dirty="0" err="1"/>
              <a:t>қорғаудың</a:t>
            </a:r>
            <a:r>
              <a:rPr lang="ru-RU" sz="2400" dirty="0"/>
              <a:t>, </a:t>
            </a:r>
            <a:r>
              <a:rPr lang="ru-RU" sz="2400" dirty="0" err="1" smtClean="0"/>
              <a:t>автоматиканың</a:t>
            </a:r>
            <a:r>
              <a:rPr lang="ru-RU" sz="2400" dirty="0"/>
              <a:t>, </a:t>
            </a:r>
            <a:r>
              <a:rPr lang="ru-RU" sz="2400" dirty="0" err="1"/>
              <a:t>әсіресе</a:t>
            </a:r>
            <a:r>
              <a:rPr lang="ru-RU" sz="2400" dirty="0"/>
              <a:t> </a:t>
            </a:r>
            <a:r>
              <a:rPr lang="ru-RU" sz="2400" dirty="0" err="1"/>
              <a:t>телеөлшеу</a:t>
            </a:r>
            <a:r>
              <a:rPr lang="ru-RU" sz="2400" dirty="0"/>
              <a:t> мен </a:t>
            </a:r>
            <a:r>
              <a:rPr lang="ru-RU" sz="2400" dirty="0" err="1"/>
              <a:t>телесигнализацияның</a:t>
            </a:r>
            <a:r>
              <a:rPr lang="ru-RU" sz="2400" dirty="0"/>
              <a:t> </a:t>
            </a:r>
            <a:r>
              <a:rPr lang="ru-RU" sz="2400" dirty="0" err="1"/>
              <a:t>атқарушы</a:t>
            </a:r>
            <a:r>
              <a:rPr lang="ru-RU" sz="2400" dirty="0"/>
              <a:t> </a:t>
            </a:r>
            <a:r>
              <a:rPr lang="ru-RU" sz="2400" dirty="0" err="1"/>
              <a:t>элементтері</a:t>
            </a:r>
            <a:r>
              <a:rPr lang="ru-RU" sz="2400" dirty="0"/>
              <a:t> ЭЕМ-</a:t>
            </a:r>
            <a:r>
              <a:rPr lang="ru-RU" sz="2400" dirty="0" err="1"/>
              <a:t>ге</a:t>
            </a:r>
            <a:r>
              <a:rPr lang="ru-RU" sz="2400" dirty="0"/>
              <a:t> </a:t>
            </a:r>
            <a:r>
              <a:rPr lang="ru-RU" sz="2400" dirty="0" err="1"/>
              <a:t>ақпаратты</a:t>
            </a:r>
            <a:r>
              <a:rPr lang="ru-RU" sz="2400" dirty="0"/>
              <a:t> </a:t>
            </a:r>
            <a:r>
              <a:rPr lang="ru-RU" sz="2400" dirty="0" err="1"/>
              <a:t>енгізу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кезекші</a:t>
            </a:r>
            <a:r>
              <a:rPr lang="ru-RU" sz="2400" dirty="0"/>
              <a:t> </a:t>
            </a:r>
            <a:r>
              <a:rPr lang="ru-RU" sz="2400" dirty="0" err="1"/>
              <a:t>персоналға</a:t>
            </a:r>
            <a:r>
              <a:rPr lang="ru-RU" sz="2400" dirty="0"/>
              <a:t> </a:t>
            </a:r>
            <a:r>
              <a:rPr lang="ru-RU" sz="2400" dirty="0" err="1"/>
              <a:t>қажетті</a:t>
            </a:r>
            <a:r>
              <a:rPr lang="ru-RU" sz="2400" dirty="0"/>
              <a:t> </a:t>
            </a:r>
            <a:r>
              <a:rPr lang="ru-RU" sz="2400" dirty="0" err="1"/>
              <a:t>ақпаратты</a:t>
            </a:r>
            <a:r>
              <a:rPr lang="ru-RU" sz="2400" dirty="0"/>
              <a:t> </a:t>
            </a:r>
            <a:r>
              <a:rPr lang="ru-RU" sz="2400" dirty="0" err="1"/>
              <a:t>көрсету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де </a:t>
            </a:r>
            <a:r>
              <a:rPr lang="ru-RU" sz="2400" dirty="0" err="1"/>
              <a:t>қызмет</a:t>
            </a:r>
            <a:r>
              <a:rPr lang="ru-RU" sz="2400" dirty="0"/>
              <a:t> </a:t>
            </a:r>
            <a:r>
              <a:rPr lang="ru-RU" sz="2400" dirty="0" err="1"/>
              <a:t>етеді</a:t>
            </a:r>
            <a:r>
              <a:rPr lang="ru-RU" sz="2400" dirty="0"/>
              <a:t>. </a:t>
            </a:r>
            <a:r>
              <a:rPr lang="ru-RU" sz="2400" dirty="0" err="1"/>
              <a:t>Оларға</a:t>
            </a:r>
            <a:r>
              <a:rPr lang="ru-RU" sz="2400" dirty="0"/>
              <a:t>, 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жарық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дыбыстық</a:t>
            </a:r>
            <a:r>
              <a:rPr lang="ru-RU" sz="2400" dirty="0"/>
              <a:t> сигнал беру </a:t>
            </a:r>
            <a:r>
              <a:rPr lang="ru-RU" sz="2400" dirty="0" err="1"/>
              <a:t>құрылғылары</a:t>
            </a:r>
            <a:r>
              <a:rPr lang="ru-RU" sz="2400" dirty="0"/>
              <a:t>, </a:t>
            </a:r>
            <a:r>
              <a:rPr lang="ru-RU" sz="2400" dirty="0" err="1"/>
              <a:t>өлшеу</a:t>
            </a:r>
            <a:r>
              <a:rPr lang="ru-RU" sz="2400" dirty="0"/>
              <a:t> </a:t>
            </a:r>
            <a:r>
              <a:rPr lang="ru-RU" sz="2400" dirty="0" err="1"/>
              <a:t>құралдары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т. б. </a:t>
            </a:r>
            <a:r>
              <a:rPr lang="ru-RU" sz="2400" dirty="0" err="1"/>
              <a:t>жатады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156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Беру </a:t>
            </a:r>
            <a:r>
              <a:rPr lang="ru-RU" dirty="0" err="1" smtClean="0"/>
              <a:t>бөлігі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Телемеханика</a:t>
            </a:r>
            <a:r>
              <a:rPr lang="ru-RU" sz="2400" dirty="0"/>
              <a:t>, </a:t>
            </a:r>
            <a:r>
              <a:rPr lang="ru-RU" sz="2400" dirty="0" err="1"/>
              <a:t>кейде</a:t>
            </a:r>
            <a:r>
              <a:rPr lang="ru-RU" sz="2400" dirty="0"/>
              <a:t> </a:t>
            </a:r>
            <a:r>
              <a:rPr lang="ru-RU" sz="2400" dirty="0" err="1"/>
              <a:t>релелік</a:t>
            </a:r>
            <a:r>
              <a:rPr lang="ru-RU" sz="2400" dirty="0"/>
              <a:t> </a:t>
            </a:r>
            <a:r>
              <a:rPr lang="ru-RU" sz="2400" dirty="0" err="1"/>
              <a:t>қорғаныс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автоматика </a:t>
            </a:r>
            <a:r>
              <a:rPr lang="ru-RU" sz="2400" dirty="0" err="1"/>
              <a:t>жүйелерінде</a:t>
            </a:r>
            <a:r>
              <a:rPr lang="ru-RU" sz="2400" dirty="0"/>
              <a:t> </a:t>
            </a:r>
            <a:r>
              <a:rPr lang="ru-RU" sz="2400" dirty="0" err="1"/>
              <a:t>сигналдарды</a:t>
            </a:r>
            <a:r>
              <a:rPr lang="ru-RU" sz="2400" dirty="0"/>
              <a:t> </a:t>
            </a:r>
            <a:r>
              <a:rPr lang="ru-RU" sz="2400" dirty="0" err="1"/>
              <a:t>айтарлықтай</a:t>
            </a:r>
            <a:r>
              <a:rPr lang="ru-RU" sz="2400" dirty="0"/>
              <a:t> </a:t>
            </a:r>
            <a:r>
              <a:rPr lang="ru-RU" sz="2400" dirty="0" err="1"/>
              <a:t>қашықтыққа</a:t>
            </a:r>
            <a:r>
              <a:rPr lang="ru-RU" sz="2400" dirty="0"/>
              <a:t> беру </a:t>
            </a:r>
            <a:r>
              <a:rPr lang="ru-RU" sz="2400" dirty="0" err="1"/>
              <a:t>қажеттілігі</a:t>
            </a:r>
            <a:r>
              <a:rPr lang="ru-RU" sz="2400" dirty="0"/>
              <a:t> </a:t>
            </a:r>
            <a:r>
              <a:rPr lang="ru-RU" sz="2400" dirty="0" err="1"/>
              <a:t>туындайды</a:t>
            </a:r>
            <a:r>
              <a:rPr lang="ru-RU" sz="2400" dirty="0"/>
              <a:t>. </a:t>
            </a:r>
            <a:r>
              <a:rPr lang="ru-RU" sz="2400" dirty="0" err="1"/>
              <a:t>Ол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құрылғының</a:t>
            </a:r>
            <a:r>
              <a:rPr lang="ru-RU" sz="2400" dirty="0"/>
              <a:t> </a:t>
            </a:r>
            <a:r>
              <a:rPr lang="ru-RU" sz="2400" dirty="0" err="1"/>
              <a:t>беріліс</a:t>
            </a:r>
            <a:r>
              <a:rPr lang="ru-RU" sz="2400" dirty="0"/>
              <a:t> </a:t>
            </a:r>
            <a:r>
              <a:rPr lang="ru-RU" sz="2400" dirty="0" err="1"/>
              <a:t>бөлігі</a:t>
            </a:r>
            <a:r>
              <a:rPr lang="ru-RU" sz="2400" dirty="0"/>
              <a:t> </a:t>
            </a:r>
            <a:r>
              <a:rPr lang="ru-RU" sz="2400" dirty="0" err="1"/>
              <a:t>қызмет</a:t>
            </a:r>
            <a:r>
              <a:rPr lang="ru-RU" sz="2400" dirty="0"/>
              <a:t> </a:t>
            </a:r>
            <a:r>
              <a:rPr lang="ru-RU" sz="2400" dirty="0" err="1"/>
              <a:t>етеді</a:t>
            </a:r>
            <a:r>
              <a:rPr lang="ru-RU" sz="2400" dirty="0"/>
              <a:t>,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негізгі</a:t>
            </a:r>
            <a:r>
              <a:rPr lang="ru-RU" sz="2400" dirty="0"/>
              <a:t> </a:t>
            </a:r>
            <a:r>
              <a:rPr lang="ru-RU" sz="2400" dirty="0" err="1"/>
              <a:t>элементтерінің</a:t>
            </a:r>
            <a:r>
              <a:rPr lang="ru-RU" sz="2400" dirty="0"/>
              <a:t> </a:t>
            </a:r>
            <a:r>
              <a:rPr lang="ru-RU" sz="2400" dirty="0" err="1"/>
              <a:t>бірі</a:t>
            </a:r>
            <a:r>
              <a:rPr lang="ru-RU" sz="2400" dirty="0"/>
              <a:t> </a:t>
            </a:r>
            <a:r>
              <a:rPr lang="ru-RU" sz="2400" dirty="0" err="1"/>
              <a:t>байланыс</a:t>
            </a:r>
            <a:r>
              <a:rPr lang="ru-RU" sz="2400" dirty="0"/>
              <a:t> </a:t>
            </a:r>
            <a:r>
              <a:rPr lang="ru-RU" sz="2400" dirty="0" smtClean="0"/>
              <a:t>каналы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табылады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816579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761</TotalTime>
  <Words>1048</Words>
  <Application>Microsoft Office PowerPoint</Application>
  <PresentationFormat>Широкоэкранный</PresentationFormat>
  <Paragraphs>95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Апатқа қарсы автоматика (ПА).  </vt:lpstr>
      <vt:lpstr>Презентация PowerPoint</vt:lpstr>
      <vt:lpstr>Презентация PowerPoint</vt:lpstr>
      <vt:lpstr>Телемеханика құрылғылары.</vt:lpstr>
      <vt:lpstr>Презентация PowerPoint</vt:lpstr>
      <vt:lpstr>Электрмен жабдықтауды автоматтандыру жүйелерінің экономикалық тиімділігі </vt:lpstr>
      <vt:lpstr>Презентация PowerPoint</vt:lpstr>
      <vt:lpstr>Презентация PowerPoint</vt:lpstr>
      <vt:lpstr>Электрмен жабдықтау жүйелерінің релелік қорғау және   автоматика құрылғыларының элементтері, функционалды бөліктері және органдары</vt:lpstr>
      <vt:lpstr>Презентация PowerPoint</vt:lpstr>
      <vt:lpstr>Өлшеу бөлігі</vt:lpstr>
      <vt:lpstr>Презентация PowerPoint</vt:lpstr>
      <vt:lpstr>Презентация PowerPoint</vt:lpstr>
      <vt:lpstr>Презентация PowerPoint</vt:lpstr>
      <vt:lpstr>Презентация PowerPoint</vt:lpstr>
      <vt:lpstr>Логикалық бөлім</vt:lpstr>
      <vt:lpstr>Атқарушы бөлім</vt:lpstr>
      <vt:lpstr>Презентация PowerPoint</vt:lpstr>
      <vt:lpstr>Беру бөлігі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8</cp:revision>
  <dcterms:created xsi:type="dcterms:W3CDTF">2020-11-10T18:19:51Z</dcterms:created>
  <dcterms:modified xsi:type="dcterms:W3CDTF">2020-11-11T07:01:04Z</dcterms:modified>
</cp:coreProperties>
</file>